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65" r:id="rId2"/>
    <p:sldId id="279" r:id="rId3"/>
    <p:sldId id="269" r:id="rId4"/>
    <p:sldId id="275" r:id="rId5"/>
    <p:sldId id="277" r:id="rId6"/>
    <p:sldId id="266" r:id="rId7"/>
    <p:sldId id="257" r:id="rId8"/>
    <p:sldId id="271" r:id="rId9"/>
    <p:sldId id="272" r:id="rId10"/>
    <p:sldId id="280" r:id="rId11"/>
    <p:sldId id="281" r:id="rId12"/>
    <p:sldId id="273" r:id="rId13"/>
    <p:sldId id="282" r:id="rId14"/>
    <p:sldId id="283" r:id="rId15"/>
    <p:sldId id="284" r:id="rId16"/>
    <p:sldId id="290" r:id="rId17"/>
    <p:sldId id="291" r:id="rId18"/>
    <p:sldId id="285" r:id="rId19"/>
    <p:sldId id="286" r:id="rId20"/>
    <p:sldId id="288" r:id="rId21"/>
    <p:sldId id="287" r:id="rId22"/>
    <p:sldId id="289" r:id="rId23"/>
    <p:sldId id="274" r:id="rId24"/>
    <p:sldId id="26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3" autoAdjust="0"/>
    <p:restoredTop sz="94660"/>
  </p:normalViewPr>
  <p:slideViewPr>
    <p:cSldViewPr snapToGrid="0">
      <p:cViewPr varScale="1">
        <p:scale>
          <a:sx n="101" d="100"/>
          <a:sy n="101" d="100"/>
        </p:scale>
        <p:origin x="12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3AA730E-EDE8-49A4-BF29-37331FA7B2A0}"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3A9C6973-A92A-48F7-B2A2-59C185CDE1D0}">
      <dgm:prSet/>
      <dgm:spPr/>
      <dgm:t>
        <a:bodyPr/>
        <a:lstStyle/>
        <a:p>
          <a:pPr>
            <a:lnSpc>
              <a:spcPct val="100000"/>
            </a:lnSpc>
            <a:defRPr cap="all"/>
          </a:pPr>
          <a:r>
            <a:rPr lang="en-US"/>
            <a:t>Description</a:t>
          </a:r>
        </a:p>
      </dgm:t>
    </dgm:pt>
    <dgm:pt modelId="{60D4160B-2A92-454F-BE6E-F8D91731BD50}" type="parTrans" cxnId="{856E5F46-C797-429B-8FF3-786BBE91A1B5}">
      <dgm:prSet/>
      <dgm:spPr/>
      <dgm:t>
        <a:bodyPr/>
        <a:lstStyle/>
        <a:p>
          <a:endParaRPr lang="en-US"/>
        </a:p>
      </dgm:t>
    </dgm:pt>
    <dgm:pt modelId="{72208BCC-CA74-42E1-84B4-169D6DBE7471}" type="sibTrans" cxnId="{856E5F46-C797-429B-8FF3-786BBE91A1B5}">
      <dgm:prSet/>
      <dgm:spPr/>
      <dgm:t>
        <a:bodyPr/>
        <a:lstStyle/>
        <a:p>
          <a:endParaRPr lang="en-US"/>
        </a:p>
      </dgm:t>
    </dgm:pt>
    <dgm:pt modelId="{751BDDF5-F311-4E33-822A-C560D0CD4917}">
      <dgm:prSet/>
      <dgm:spPr/>
      <dgm:t>
        <a:bodyPr/>
        <a:lstStyle/>
        <a:p>
          <a:pPr>
            <a:lnSpc>
              <a:spcPct val="100000"/>
            </a:lnSpc>
            <a:defRPr cap="all"/>
          </a:pPr>
          <a:r>
            <a:rPr lang="en-US"/>
            <a:t>Data  COLLECTION </a:t>
          </a:r>
        </a:p>
      </dgm:t>
    </dgm:pt>
    <dgm:pt modelId="{DAC5409C-0199-4888-BADA-749F6317B19B}" type="parTrans" cxnId="{17BFF5F4-1D6F-4437-8B6C-5504CEDB5864}">
      <dgm:prSet/>
      <dgm:spPr/>
      <dgm:t>
        <a:bodyPr/>
        <a:lstStyle/>
        <a:p>
          <a:endParaRPr lang="en-US"/>
        </a:p>
      </dgm:t>
    </dgm:pt>
    <dgm:pt modelId="{5D7FF263-23CF-4396-93B0-CB9BEC1B8866}" type="sibTrans" cxnId="{17BFF5F4-1D6F-4437-8B6C-5504CEDB5864}">
      <dgm:prSet/>
      <dgm:spPr/>
      <dgm:t>
        <a:bodyPr/>
        <a:lstStyle/>
        <a:p>
          <a:endParaRPr lang="en-US"/>
        </a:p>
      </dgm:t>
    </dgm:pt>
    <dgm:pt modelId="{7780E745-C6FE-4525-BA19-5AB853ECB757}">
      <dgm:prSet/>
      <dgm:spPr/>
      <dgm:t>
        <a:bodyPr/>
        <a:lstStyle/>
        <a:p>
          <a:pPr>
            <a:lnSpc>
              <a:spcPct val="100000"/>
            </a:lnSpc>
            <a:defRPr cap="all"/>
          </a:pPr>
          <a:r>
            <a:rPr lang="en-US"/>
            <a:t>Scrapy AND IMPORT.IO</a:t>
          </a:r>
        </a:p>
      </dgm:t>
    </dgm:pt>
    <dgm:pt modelId="{30E888F4-5261-40E9-9804-50FACC15A614}" type="parTrans" cxnId="{671D9CB4-A5DE-42EF-9A4F-ED6014DD2EB1}">
      <dgm:prSet/>
      <dgm:spPr/>
      <dgm:t>
        <a:bodyPr/>
        <a:lstStyle/>
        <a:p>
          <a:endParaRPr lang="en-US"/>
        </a:p>
      </dgm:t>
    </dgm:pt>
    <dgm:pt modelId="{824DA3F0-2F32-4513-AFB5-5ED44CF28C2D}" type="sibTrans" cxnId="{671D9CB4-A5DE-42EF-9A4F-ED6014DD2EB1}">
      <dgm:prSet/>
      <dgm:spPr/>
      <dgm:t>
        <a:bodyPr/>
        <a:lstStyle/>
        <a:p>
          <a:endParaRPr lang="en-US"/>
        </a:p>
      </dgm:t>
    </dgm:pt>
    <dgm:pt modelId="{1A03DB22-9341-4530-BCEB-CFA1F22B3082}">
      <dgm:prSet/>
      <dgm:spPr/>
      <dgm:t>
        <a:bodyPr/>
        <a:lstStyle/>
        <a:p>
          <a:pPr>
            <a:lnSpc>
              <a:spcPct val="100000"/>
            </a:lnSpc>
            <a:defRPr cap="all"/>
          </a:pPr>
          <a:r>
            <a:rPr lang="en-US" dirty="0"/>
            <a:t>Challenges</a:t>
          </a:r>
        </a:p>
      </dgm:t>
    </dgm:pt>
    <dgm:pt modelId="{4BAE0D3E-B760-4CFE-85D5-04081AF436E7}" type="parTrans" cxnId="{EA6A7B92-F684-4B90-A3BF-2253ED359B64}">
      <dgm:prSet/>
      <dgm:spPr/>
      <dgm:t>
        <a:bodyPr/>
        <a:lstStyle/>
        <a:p>
          <a:endParaRPr lang="en-US"/>
        </a:p>
      </dgm:t>
    </dgm:pt>
    <dgm:pt modelId="{861C57AC-F52F-4F0B-824C-87A5A18AB1C9}" type="sibTrans" cxnId="{EA6A7B92-F684-4B90-A3BF-2253ED359B64}">
      <dgm:prSet/>
      <dgm:spPr/>
      <dgm:t>
        <a:bodyPr/>
        <a:lstStyle/>
        <a:p>
          <a:endParaRPr lang="en-US"/>
        </a:p>
      </dgm:t>
    </dgm:pt>
    <dgm:pt modelId="{EF47B3BC-14CD-447F-AF3D-0023FA527409}">
      <dgm:prSet/>
      <dgm:spPr/>
      <dgm:t>
        <a:bodyPr/>
        <a:lstStyle/>
        <a:p>
          <a:pPr>
            <a:lnSpc>
              <a:spcPct val="100000"/>
            </a:lnSpc>
            <a:defRPr cap="all"/>
          </a:pPr>
          <a:r>
            <a:rPr lang="en-US" dirty="0"/>
            <a:t>Ethical principles</a:t>
          </a:r>
        </a:p>
      </dgm:t>
    </dgm:pt>
    <dgm:pt modelId="{65204546-77C2-4D22-9AF5-2C33D09D1BBD}" type="parTrans" cxnId="{CB614F57-498E-4F8C-9F38-F6F67E4C6EC9}">
      <dgm:prSet/>
      <dgm:spPr/>
      <dgm:t>
        <a:bodyPr/>
        <a:lstStyle/>
        <a:p>
          <a:endParaRPr lang="en-US"/>
        </a:p>
      </dgm:t>
    </dgm:pt>
    <dgm:pt modelId="{062DDEF0-5819-452E-9C30-E9E6613B1AD4}" type="sibTrans" cxnId="{CB614F57-498E-4F8C-9F38-F6F67E4C6EC9}">
      <dgm:prSet/>
      <dgm:spPr/>
      <dgm:t>
        <a:bodyPr/>
        <a:lstStyle/>
        <a:p>
          <a:endParaRPr lang="en-US"/>
        </a:p>
      </dgm:t>
    </dgm:pt>
    <dgm:pt modelId="{5043367B-AF7E-42E3-9425-605A15D1A7B4}">
      <dgm:prSet/>
      <dgm:spPr/>
      <dgm:t>
        <a:bodyPr/>
        <a:lstStyle/>
        <a:p>
          <a:pPr>
            <a:lnSpc>
              <a:spcPct val="100000"/>
            </a:lnSpc>
            <a:defRPr cap="all"/>
          </a:pPr>
          <a:r>
            <a:rPr lang="en-US" dirty="0"/>
            <a:t>Outcome assessed</a:t>
          </a:r>
        </a:p>
      </dgm:t>
    </dgm:pt>
    <dgm:pt modelId="{08FC93AC-7B85-4DE5-8641-B94EA3EE1076}" type="parTrans" cxnId="{75C167E5-BF63-4981-93C5-A138C77B6D69}">
      <dgm:prSet/>
      <dgm:spPr/>
      <dgm:t>
        <a:bodyPr/>
        <a:lstStyle/>
        <a:p>
          <a:endParaRPr lang="en-US"/>
        </a:p>
      </dgm:t>
    </dgm:pt>
    <dgm:pt modelId="{1F46C3FD-8E43-4BD7-B3DB-BEE57BE2D65D}" type="sibTrans" cxnId="{75C167E5-BF63-4981-93C5-A138C77B6D69}">
      <dgm:prSet/>
      <dgm:spPr/>
      <dgm:t>
        <a:bodyPr/>
        <a:lstStyle/>
        <a:p>
          <a:endParaRPr lang="en-US"/>
        </a:p>
      </dgm:t>
    </dgm:pt>
    <dgm:pt modelId="{E445DEEC-A17C-46B2-8F0E-9B7D88995E65}">
      <dgm:prSet/>
      <dgm:spPr/>
      <dgm:t>
        <a:bodyPr/>
        <a:lstStyle/>
        <a:p>
          <a:pPr>
            <a:lnSpc>
              <a:spcPct val="100000"/>
            </a:lnSpc>
            <a:defRPr cap="all"/>
          </a:pPr>
          <a:r>
            <a:rPr lang="en-US" dirty="0"/>
            <a:t>references</a:t>
          </a:r>
        </a:p>
      </dgm:t>
    </dgm:pt>
    <dgm:pt modelId="{B7810C3E-F505-4DDD-A7BE-D91D7DDFE742}" type="parTrans" cxnId="{F148FCDB-9EC5-4FE4-A0F7-EDD88A5701FA}">
      <dgm:prSet/>
      <dgm:spPr/>
      <dgm:t>
        <a:bodyPr/>
        <a:lstStyle/>
        <a:p>
          <a:endParaRPr lang="en-US"/>
        </a:p>
      </dgm:t>
    </dgm:pt>
    <dgm:pt modelId="{08B6E909-8A19-4E18-BEC1-245A529C2B59}" type="sibTrans" cxnId="{F148FCDB-9EC5-4FE4-A0F7-EDD88A5701FA}">
      <dgm:prSet/>
      <dgm:spPr/>
      <dgm:t>
        <a:bodyPr/>
        <a:lstStyle/>
        <a:p>
          <a:endParaRPr lang="en-US"/>
        </a:p>
      </dgm:t>
    </dgm:pt>
    <dgm:pt modelId="{C9D29090-D11A-4FF2-92EE-4F82B325E611}">
      <dgm:prSet/>
      <dgm:spPr/>
      <dgm:t>
        <a:bodyPr/>
        <a:lstStyle/>
        <a:p>
          <a:pPr>
            <a:lnSpc>
              <a:spcPct val="100000"/>
            </a:lnSpc>
            <a:defRPr cap="all"/>
          </a:pPr>
          <a:r>
            <a:rPr lang="en-US" dirty="0"/>
            <a:t>DATA CLEANING /FINAL DATA</a:t>
          </a:r>
        </a:p>
      </dgm:t>
    </dgm:pt>
    <dgm:pt modelId="{CB0F8D92-588B-49CA-A7AD-15D64062921F}" type="parTrans" cxnId="{89328C4A-8581-435B-9E48-BECBB2473C28}">
      <dgm:prSet/>
      <dgm:spPr/>
      <dgm:t>
        <a:bodyPr/>
        <a:lstStyle/>
        <a:p>
          <a:endParaRPr lang="en-CA"/>
        </a:p>
      </dgm:t>
    </dgm:pt>
    <dgm:pt modelId="{B03BC715-49F7-4337-B3D8-677EED8F61D0}" type="sibTrans" cxnId="{89328C4A-8581-435B-9E48-BECBB2473C28}">
      <dgm:prSet/>
      <dgm:spPr/>
      <dgm:t>
        <a:bodyPr/>
        <a:lstStyle/>
        <a:p>
          <a:endParaRPr lang="en-CA"/>
        </a:p>
      </dgm:t>
    </dgm:pt>
    <dgm:pt modelId="{9065DB10-F3BB-4B73-B103-9A01A1003289}">
      <dgm:prSet/>
      <dgm:spPr/>
      <dgm:t>
        <a:bodyPr/>
        <a:lstStyle/>
        <a:p>
          <a:pPr>
            <a:lnSpc>
              <a:spcPct val="100000"/>
            </a:lnSpc>
            <a:defRPr cap="all"/>
          </a:pPr>
          <a:r>
            <a:rPr lang="en-US" dirty="0"/>
            <a:t>METHODOLOGY </a:t>
          </a:r>
        </a:p>
      </dgm:t>
    </dgm:pt>
    <dgm:pt modelId="{584A9F38-3D73-4EB1-8E95-71E546C794F0}" type="parTrans" cxnId="{46DA0355-352F-4418-A5C5-6F21DA375D3F}">
      <dgm:prSet/>
      <dgm:spPr/>
      <dgm:t>
        <a:bodyPr/>
        <a:lstStyle/>
        <a:p>
          <a:endParaRPr lang="en-CA"/>
        </a:p>
      </dgm:t>
    </dgm:pt>
    <dgm:pt modelId="{4CECFB17-FD6C-4AF5-BFC5-9FD07EA428C9}" type="sibTrans" cxnId="{46DA0355-352F-4418-A5C5-6F21DA375D3F}">
      <dgm:prSet/>
      <dgm:spPr/>
      <dgm:t>
        <a:bodyPr/>
        <a:lstStyle/>
        <a:p>
          <a:endParaRPr lang="en-CA"/>
        </a:p>
      </dgm:t>
    </dgm:pt>
    <dgm:pt modelId="{2F5BFE14-F94D-41C6-8D75-79B2F623650B}">
      <dgm:prSet/>
      <dgm:spPr/>
      <dgm:t>
        <a:bodyPr/>
        <a:lstStyle/>
        <a:p>
          <a:pPr>
            <a:lnSpc>
              <a:spcPct val="100000"/>
            </a:lnSpc>
            <a:defRPr cap="all"/>
          </a:pPr>
          <a:r>
            <a:rPr lang="en-US" dirty="0"/>
            <a:t>DATA EXPLORATION</a:t>
          </a:r>
        </a:p>
      </dgm:t>
    </dgm:pt>
    <dgm:pt modelId="{6A55B90F-9229-4383-924B-5BC3C293300C}" type="parTrans" cxnId="{84A01226-963F-4ADE-8218-F3F6D8E5AB81}">
      <dgm:prSet/>
      <dgm:spPr/>
      <dgm:t>
        <a:bodyPr/>
        <a:lstStyle/>
        <a:p>
          <a:endParaRPr lang="en-CA"/>
        </a:p>
      </dgm:t>
    </dgm:pt>
    <dgm:pt modelId="{DBEF6D61-FB64-4F55-B068-714632CBD9CB}" type="sibTrans" cxnId="{84A01226-963F-4ADE-8218-F3F6D8E5AB81}">
      <dgm:prSet/>
      <dgm:spPr/>
      <dgm:t>
        <a:bodyPr/>
        <a:lstStyle/>
        <a:p>
          <a:endParaRPr lang="en-CA"/>
        </a:p>
      </dgm:t>
    </dgm:pt>
    <dgm:pt modelId="{BD4BF9D3-78BE-43CF-95B1-786CECBE769B}" type="pres">
      <dgm:prSet presAssocID="{73AA730E-EDE8-49A4-BF29-37331FA7B2A0}" presName="root" presStyleCnt="0">
        <dgm:presLayoutVars>
          <dgm:dir/>
          <dgm:resizeHandles val="exact"/>
        </dgm:presLayoutVars>
      </dgm:prSet>
      <dgm:spPr/>
    </dgm:pt>
    <dgm:pt modelId="{847D1407-656E-4000-9135-3469F04AFD98}" type="pres">
      <dgm:prSet presAssocID="{3A9C6973-A92A-48F7-B2A2-59C185CDE1D0}" presName="compNode" presStyleCnt="0"/>
      <dgm:spPr/>
    </dgm:pt>
    <dgm:pt modelId="{729B45CF-DC90-4EC1-B1E3-C33A063EC986}" type="pres">
      <dgm:prSet presAssocID="{3A9C6973-A92A-48F7-B2A2-59C185CDE1D0}" presName="iconBgRect" presStyleLbl="bgShp" presStyleIdx="0" presStyleCnt="10"/>
      <dgm:spPr/>
    </dgm:pt>
    <dgm:pt modelId="{7B2B1E7E-0169-46C8-A264-9F5C8DA70993}" type="pres">
      <dgm:prSet presAssocID="{3A9C6973-A92A-48F7-B2A2-59C185CDE1D0}"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68B224B5-F8F0-4864-8C7B-85B0BA10BDB2}" type="pres">
      <dgm:prSet presAssocID="{3A9C6973-A92A-48F7-B2A2-59C185CDE1D0}" presName="spaceRect" presStyleCnt="0"/>
      <dgm:spPr/>
    </dgm:pt>
    <dgm:pt modelId="{0B052561-249C-45D0-A4EE-0E36C45A381B}" type="pres">
      <dgm:prSet presAssocID="{3A9C6973-A92A-48F7-B2A2-59C185CDE1D0}" presName="textRect" presStyleLbl="revTx" presStyleIdx="0" presStyleCnt="10">
        <dgm:presLayoutVars>
          <dgm:chMax val="1"/>
          <dgm:chPref val="1"/>
        </dgm:presLayoutVars>
      </dgm:prSet>
      <dgm:spPr/>
    </dgm:pt>
    <dgm:pt modelId="{9CE919B0-ABEB-4099-A20A-1F19B94E0030}" type="pres">
      <dgm:prSet presAssocID="{72208BCC-CA74-42E1-84B4-169D6DBE7471}" presName="sibTrans" presStyleCnt="0"/>
      <dgm:spPr/>
    </dgm:pt>
    <dgm:pt modelId="{8B2036AA-3F89-4429-A21C-385FFE56C93C}" type="pres">
      <dgm:prSet presAssocID="{EF47B3BC-14CD-447F-AF3D-0023FA527409}" presName="compNode" presStyleCnt="0"/>
      <dgm:spPr/>
    </dgm:pt>
    <dgm:pt modelId="{864389AE-781A-46FB-80C2-8496994E950F}" type="pres">
      <dgm:prSet presAssocID="{EF47B3BC-14CD-447F-AF3D-0023FA527409}" presName="iconBgRect" presStyleLbl="bgShp" presStyleIdx="1" presStyleCnt="10"/>
      <dgm:spPr/>
    </dgm:pt>
    <dgm:pt modelId="{596A46ED-B111-4A2A-B0DE-E5F72F45BDF5}" type="pres">
      <dgm:prSet presAssocID="{EF47B3BC-14CD-447F-AF3D-0023FA527409}" presName="iconRect" presStyleLbl="node1" presStyleIdx="1" presStyleCnt="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3D83ECA1-BCD1-45D2-9659-4FE4F39B9AE0}" type="pres">
      <dgm:prSet presAssocID="{EF47B3BC-14CD-447F-AF3D-0023FA527409}" presName="spaceRect" presStyleCnt="0"/>
      <dgm:spPr/>
    </dgm:pt>
    <dgm:pt modelId="{4B939929-D1F4-44F5-B9E2-9EA04A9FB8F8}" type="pres">
      <dgm:prSet presAssocID="{EF47B3BC-14CD-447F-AF3D-0023FA527409}" presName="textRect" presStyleLbl="revTx" presStyleIdx="1" presStyleCnt="10">
        <dgm:presLayoutVars>
          <dgm:chMax val="1"/>
          <dgm:chPref val="1"/>
        </dgm:presLayoutVars>
      </dgm:prSet>
      <dgm:spPr/>
    </dgm:pt>
    <dgm:pt modelId="{C5611CB0-E60C-47FC-8158-746E16A62515}" type="pres">
      <dgm:prSet presAssocID="{062DDEF0-5819-452E-9C30-E9E6613B1AD4}" presName="sibTrans" presStyleCnt="0"/>
      <dgm:spPr/>
    </dgm:pt>
    <dgm:pt modelId="{C7D28C4D-8AEA-471F-9B8F-B610956584B2}" type="pres">
      <dgm:prSet presAssocID="{751BDDF5-F311-4E33-822A-C560D0CD4917}" presName="compNode" presStyleCnt="0"/>
      <dgm:spPr/>
    </dgm:pt>
    <dgm:pt modelId="{3D216EAE-44C9-492E-9FB4-9406C77F89F9}" type="pres">
      <dgm:prSet presAssocID="{751BDDF5-F311-4E33-822A-C560D0CD4917}" presName="iconBgRect" presStyleLbl="bgShp" presStyleIdx="2" presStyleCnt="10"/>
      <dgm:spPr/>
    </dgm:pt>
    <dgm:pt modelId="{50D1A664-9388-475E-98CD-E6DB301F1368}" type="pres">
      <dgm:prSet presAssocID="{751BDDF5-F311-4E33-822A-C560D0CD4917}" presName="iconRect" presStyleLbl="node1" presStyleIdx="2" presStyleCnt="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F648645-4BC3-4560-9F05-880847DF9826}" type="pres">
      <dgm:prSet presAssocID="{751BDDF5-F311-4E33-822A-C560D0CD4917}" presName="spaceRect" presStyleCnt="0"/>
      <dgm:spPr/>
    </dgm:pt>
    <dgm:pt modelId="{97C65C81-C74E-4D7C-929F-2FDE0981D59F}" type="pres">
      <dgm:prSet presAssocID="{751BDDF5-F311-4E33-822A-C560D0CD4917}" presName="textRect" presStyleLbl="revTx" presStyleIdx="2" presStyleCnt="10">
        <dgm:presLayoutVars>
          <dgm:chMax val="1"/>
          <dgm:chPref val="1"/>
        </dgm:presLayoutVars>
      </dgm:prSet>
      <dgm:spPr/>
    </dgm:pt>
    <dgm:pt modelId="{83552546-4FE4-4763-AD05-84E57B1A9BB9}" type="pres">
      <dgm:prSet presAssocID="{5D7FF263-23CF-4396-93B0-CB9BEC1B8866}" presName="sibTrans" presStyleCnt="0"/>
      <dgm:spPr/>
    </dgm:pt>
    <dgm:pt modelId="{3388275E-70EC-4F3F-968D-2B0B06D29C48}" type="pres">
      <dgm:prSet presAssocID="{7780E745-C6FE-4525-BA19-5AB853ECB757}" presName="compNode" presStyleCnt="0"/>
      <dgm:spPr/>
    </dgm:pt>
    <dgm:pt modelId="{7F068737-EA0D-40E4-A331-35415060B9C9}" type="pres">
      <dgm:prSet presAssocID="{7780E745-C6FE-4525-BA19-5AB853ECB757}" presName="iconBgRect" presStyleLbl="bgShp" presStyleIdx="3" presStyleCnt="10"/>
      <dgm:spPr/>
    </dgm:pt>
    <dgm:pt modelId="{16D00B94-E3E3-4EDD-9065-4A65A1EE1E50}" type="pres">
      <dgm:prSet presAssocID="{7780E745-C6FE-4525-BA19-5AB853ECB757}" presName="iconRect" presStyleLbl="nod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343F96CD-7506-414D-A0A0-BEA95C64ECF0}" type="pres">
      <dgm:prSet presAssocID="{7780E745-C6FE-4525-BA19-5AB853ECB757}" presName="spaceRect" presStyleCnt="0"/>
      <dgm:spPr/>
    </dgm:pt>
    <dgm:pt modelId="{E8541902-AF49-4AD7-8104-2D885287350F}" type="pres">
      <dgm:prSet presAssocID="{7780E745-C6FE-4525-BA19-5AB853ECB757}" presName="textRect" presStyleLbl="revTx" presStyleIdx="3" presStyleCnt="10">
        <dgm:presLayoutVars>
          <dgm:chMax val="1"/>
          <dgm:chPref val="1"/>
        </dgm:presLayoutVars>
      </dgm:prSet>
      <dgm:spPr/>
    </dgm:pt>
    <dgm:pt modelId="{CD8A1AFD-0700-48D8-9C63-5F8AFCF89D1A}" type="pres">
      <dgm:prSet presAssocID="{824DA3F0-2F32-4513-AFB5-5ED44CF28C2D}" presName="sibTrans" presStyleCnt="0"/>
      <dgm:spPr/>
    </dgm:pt>
    <dgm:pt modelId="{3B0263D0-13EB-46F4-84F4-F62A73780832}" type="pres">
      <dgm:prSet presAssocID="{C9D29090-D11A-4FF2-92EE-4F82B325E611}" presName="compNode" presStyleCnt="0"/>
      <dgm:spPr/>
    </dgm:pt>
    <dgm:pt modelId="{81EA5BF7-6881-42B6-B050-87B35D4FE13A}" type="pres">
      <dgm:prSet presAssocID="{C9D29090-D11A-4FF2-92EE-4F82B325E611}" presName="iconBgRect" presStyleLbl="bgShp" presStyleIdx="4" presStyleCnt="10"/>
      <dgm:spPr/>
    </dgm:pt>
    <dgm:pt modelId="{86719B1B-781D-4E1B-ABCB-339B3B804CC6}" type="pres">
      <dgm:prSet presAssocID="{C9D29090-D11A-4FF2-92EE-4F82B325E611}" presName="iconRect" presStyleLbl="node1" presStyleIdx="4" presStyleCnt="10"/>
      <dgm:spPr>
        <a:ln>
          <a:noFill/>
        </a:ln>
      </dgm:spPr>
    </dgm:pt>
    <dgm:pt modelId="{816EF7C1-727E-4197-8E82-618A9AD342F6}" type="pres">
      <dgm:prSet presAssocID="{C9D29090-D11A-4FF2-92EE-4F82B325E611}" presName="spaceRect" presStyleCnt="0"/>
      <dgm:spPr/>
    </dgm:pt>
    <dgm:pt modelId="{DF1FBFB8-A2F9-43A0-A778-CA26969F8C22}" type="pres">
      <dgm:prSet presAssocID="{C9D29090-D11A-4FF2-92EE-4F82B325E611}" presName="textRect" presStyleLbl="revTx" presStyleIdx="4" presStyleCnt="10">
        <dgm:presLayoutVars>
          <dgm:chMax val="1"/>
          <dgm:chPref val="1"/>
        </dgm:presLayoutVars>
      </dgm:prSet>
      <dgm:spPr/>
    </dgm:pt>
    <dgm:pt modelId="{2DEC412A-9341-4A57-9268-4D4F4E1AA97B}" type="pres">
      <dgm:prSet presAssocID="{B03BC715-49F7-4337-B3D8-677EED8F61D0}" presName="sibTrans" presStyleCnt="0"/>
      <dgm:spPr/>
    </dgm:pt>
    <dgm:pt modelId="{B88F0E74-BE64-4C1B-BC35-B58E148AE4DA}" type="pres">
      <dgm:prSet presAssocID="{1A03DB22-9341-4530-BCEB-CFA1F22B3082}" presName="compNode" presStyleCnt="0"/>
      <dgm:spPr/>
    </dgm:pt>
    <dgm:pt modelId="{F8F25E63-5134-4057-926B-0418671CA6B1}" type="pres">
      <dgm:prSet presAssocID="{1A03DB22-9341-4530-BCEB-CFA1F22B3082}" presName="iconBgRect" presStyleLbl="bgShp" presStyleIdx="5" presStyleCnt="10"/>
      <dgm:spPr/>
    </dgm:pt>
    <dgm:pt modelId="{C8486145-DFC6-4374-ADB5-88C48FB63A76}" type="pres">
      <dgm:prSet presAssocID="{1A03DB22-9341-4530-BCEB-CFA1F22B3082}" presName="iconRect" presStyleLbl="node1" presStyleIdx="5"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E710EF9E-03C7-45A6-980B-AFC1840E0241}" type="pres">
      <dgm:prSet presAssocID="{1A03DB22-9341-4530-BCEB-CFA1F22B3082}" presName="spaceRect" presStyleCnt="0"/>
      <dgm:spPr/>
    </dgm:pt>
    <dgm:pt modelId="{4943FF6A-CEE1-48B2-B01A-9B84D4496754}" type="pres">
      <dgm:prSet presAssocID="{1A03DB22-9341-4530-BCEB-CFA1F22B3082}" presName="textRect" presStyleLbl="revTx" presStyleIdx="5" presStyleCnt="10">
        <dgm:presLayoutVars>
          <dgm:chMax val="1"/>
          <dgm:chPref val="1"/>
        </dgm:presLayoutVars>
      </dgm:prSet>
      <dgm:spPr/>
    </dgm:pt>
    <dgm:pt modelId="{BE97468B-0718-48B6-B112-43848A8EB298}" type="pres">
      <dgm:prSet presAssocID="{861C57AC-F52F-4F0B-824C-87A5A18AB1C9}" presName="sibTrans" presStyleCnt="0"/>
      <dgm:spPr/>
    </dgm:pt>
    <dgm:pt modelId="{81987BD3-0EC2-43C9-B861-EB5B294788D6}" type="pres">
      <dgm:prSet presAssocID="{2F5BFE14-F94D-41C6-8D75-79B2F623650B}" presName="compNode" presStyleCnt="0"/>
      <dgm:spPr/>
    </dgm:pt>
    <dgm:pt modelId="{6687C2F1-F131-4B28-A941-71F3E6FB9F72}" type="pres">
      <dgm:prSet presAssocID="{2F5BFE14-F94D-41C6-8D75-79B2F623650B}" presName="iconBgRect" presStyleLbl="bgShp" presStyleIdx="6" presStyleCnt="10"/>
      <dgm:spPr/>
    </dgm:pt>
    <dgm:pt modelId="{20B431CC-2B8A-4C16-B81D-70892F57C90B}" type="pres">
      <dgm:prSet presAssocID="{2F5BFE14-F94D-41C6-8D75-79B2F623650B}" presName="iconRect" presStyleLbl="node1" presStyleIdx="6" presStyleCnt="10"/>
      <dgm:spPr/>
    </dgm:pt>
    <dgm:pt modelId="{000040FC-122E-4AD8-9F88-175E89300689}" type="pres">
      <dgm:prSet presAssocID="{2F5BFE14-F94D-41C6-8D75-79B2F623650B}" presName="spaceRect" presStyleCnt="0"/>
      <dgm:spPr/>
    </dgm:pt>
    <dgm:pt modelId="{FAF10852-F845-4432-BA0D-527CC4D4F8DB}" type="pres">
      <dgm:prSet presAssocID="{2F5BFE14-F94D-41C6-8D75-79B2F623650B}" presName="textRect" presStyleLbl="revTx" presStyleIdx="6" presStyleCnt="10">
        <dgm:presLayoutVars>
          <dgm:chMax val="1"/>
          <dgm:chPref val="1"/>
        </dgm:presLayoutVars>
      </dgm:prSet>
      <dgm:spPr/>
    </dgm:pt>
    <dgm:pt modelId="{D5318E3A-8B3B-418D-B73B-0BE3185C3ED5}" type="pres">
      <dgm:prSet presAssocID="{DBEF6D61-FB64-4F55-B068-714632CBD9CB}" presName="sibTrans" presStyleCnt="0"/>
      <dgm:spPr/>
    </dgm:pt>
    <dgm:pt modelId="{19C7376E-7F1B-4C15-8FEB-4596EC2751DA}" type="pres">
      <dgm:prSet presAssocID="{9065DB10-F3BB-4B73-B103-9A01A1003289}" presName="compNode" presStyleCnt="0"/>
      <dgm:spPr/>
    </dgm:pt>
    <dgm:pt modelId="{8BEFA55F-DB33-42D7-8A7E-343586D227BD}" type="pres">
      <dgm:prSet presAssocID="{9065DB10-F3BB-4B73-B103-9A01A1003289}" presName="iconBgRect" presStyleLbl="bgShp" presStyleIdx="7" presStyleCnt="10"/>
      <dgm:spPr/>
    </dgm:pt>
    <dgm:pt modelId="{E15B087A-5C98-4121-9668-0E293B767974}" type="pres">
      <dgm:prSet presAssocID="{9065DB10-F3BB-4B73-B103-9A01A1003289}" presName="iconRect" presStyleLbl="node1" presStyleIdx="7" presStyleCnt="10"/>
      <dgm:spPr>
        <a:ln>
          <a:noFill/>
        </a:ln>
      </dgm:spPr>
    </dgm:pt>
    <dgm:pt modelId="{4F9A22ED-377C-4575-88D8-8AFF06400C35}" type="pres">
      <dgm:prSet presAssocID="{9065DB10-F3BB-4B73-B103-9A01A1003289}" presName="spaceRect" presStyleCnt="0"/>
      <dgm:spPr/>
    </dgm:pt>
    <dgm:pt modelId="{30AF776F-7025-470C-AB99-1CBB9360A43A}" type="pres">
      <dgm:prSet presAssocID="{9065DB10-F3BB-4B73-B103-9A01A1003289}" presName="textRect" presStyleLbl="revTx" presStyleIdx="7" presStyleCnt="10">
        <dgm:presLayoutVars>
          <dgm:chMax val="1"/>
          <dgm:chPref val="1"/>
        </dgm:presLayoutVars>
      </dgm:prSet>
      <dgm:spPr/>
    </dgm:pt>
    <dgm:pt modelId="{5E160756-8294-414D-A35D-0EF91524645B}" type="pres">
      <dgm:prSet presAssocID="{4CECFB17-FD6C-4AF5-BFC5-9FD07EA428C9}" presName="sibTrans" presStyleCnt="0"/>
      <dgm:spPr/>
    </dgm:pt>
    <dgm:pt modelId="{74689604-2D0D-4C3A-8AB7-448DFEEDE285}" type="pres">
      <dgm:prSet presAssocID="{5043367B-AF7E-42E3-9425-605A15D1A7B4}" presName="compNode" presStyleCnt="0"/>
      <dgm:spPr/>
    </dgm:pt>
    <dgm:pt modelId="{769A1E61-1E18-47F5-AE40-9C324068BBD7}" type="pres">
      <dgm:prSet presAssocID="{5043367B-AF7E-42E3-9425-605A15D1A7B4}" presName="iconBgRect" presStyleLbl="bgShp" presStyleIdx="8" presStyleCnt="10"/>
      <dgm:spPr/>
    </dgm:pt>
    <dgm:pt modelId="{C0E34DF4-7317-4FBD-95F1-0EF6CBE602E7}" type="pres">
      <dgm:prSet presAssocID="{5043367B-AF7E-42E3-9425-605A15D1A7B4}" presName="iconRect" presStyleLbl="node1" presStyleIdx="8" presStyleCnt="1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EC218585-D8BA-40BC-89E6-306950F8EF8E}" type="pres">
      <dgm:prSet presAssocID="{5043367B-AF7E-42E3-9425-605A15D1A7B4}" presName="spaceRect" presStyleCnt="0"/>
      <dgm:spPr/>
    </dgm:pt>
    <dgm:pt modelId="{B4FC21BB-0A1C-4870-828C-C9129344A06D}" type="pres">
      <dgm:prSet presAssocID="{5043367B-AF7E-42E3-9425-605A15D1A7B4}" presName="textRect" presStyleLbl="revTx" presStyleIdx="8" presStyleCnt="10">
        <dgm:presLayoutVars>
          <dgm:chMax val="1"/>
          <dgm:chPref val="1"/>
        </dgm:presLayoutVars>
      </dgm:prSet>
      <dgm:spPr/>
    </dgm:pt>
    <dgm:pt modelId="{EA399717-A9F1-4BDE-8487-B2428473F4C7}" type="pres">
      <dgm:prSet presAssocID="{1F46C3FD-8E43-4BD7-B3DB-BEE57BE2D65D}" presName="sibTrans" presStyleCnt="0"/>
      <dgm:spPr/>
    </dgm:pt>
    <dgm:pt modelId="{F01B3DFD-FCE4-4C08-8574-B94C51B84254}" type="pres">
      <dgm:prSet presAssocID="{E445DEEC-A17C-46B2-8F0E-9B7D88995E65}" presName="compNode" presStyleCnt="0"/>
      <dgm:spPr/>
    </dgm:pt>
    <dgm:pt modelId="{AB3607A3-9B1F-4310-90CC-67128404451A}" type="pres">
      <dgm:prSet presAssocID="{E445DEEC-A17C-46B2-8F0E-9B7D88995E65}" presName="iconBgRect" presStyleLbl="bgShp" presStyleIdx="9" presStyleCnt="10"/>
      <dgm:spPr/>
    </dgm:pt>
    <dgm:pt modelId="{5AC7CA04-A974-42BF-ACE2-03514CDE2B52}" type="pres">
      <dgm:prSet presAssocID="{E445DEEC-A17C-46B2-8F0E-9B7D88995E65}" presName="iconRect" presStyleLbl="node1" presStyleIdx="9" presStyleCnt="1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ooks"/>
        </a:ext>
      </dgm:extLst>
    </dgm:pt>
    <dgm:pt modelId="{E6305BFB-3B9B-444B-AAF6-3F374144581D}" type="pres">
      <dgm:prSet presAssocID="{E445DEEC-A17C-46B2-8F0E-9B7D88995E65}" presName="spaceRect" presStyleCnt="0"/>
      <dgm:spPr/>
    </dgm:pt>
    <dgm:pt modelId="{4915C64A-949F-4B48-92E1-DC36C4DF7813}" type="pres">
      <dgm:prSet presAssocID="{E445DEEC-A17C-46B2-8F0E-9B7D88995E65}" presName="textRect" presStyleLbl="revTx" presStyleIdx="9" presStyleCnt="10">
        <dgm:presLayoutVars>
          <dgm:chMax val="1"/>
          <dgm:chPref val="1"/>
        </dgm:presLayoutVars>
      </dgm:prSet>
      <dgm:spPr/>
    </dgm:pt>
  </dgm:ptLst>
  <dgm:cxnLst>
    <dgm:cxn modelId="{45552820-5E45-4302-9533-F1615459414C}" type="presOf" srcId="{7780E745-C6FE-4525-BA19-5AB853ECB757}" destId="{E8541902-AF49-4AD7-8104-2D885287350F}" srcOrd="0" destOrd="0" presId="urn:microsoft.com/office/officeart/2018/5/layout/IconCircleLabelList"/>
    <dgm:cxn modelId="{84A01226-963F-4ADE-8218-F3F6D8E5AB81}" srcId="{73AA730E-EDE8-49A4-BF29-37331FA7B2A0}" destId="{2F5BFE14-F94D-41C6-8D75-79B2F623650B}" srcOrd="6" destOrd="0" parTransId="{6A55B90F-9229-4383-924B-5BC3C293300C}" sibTransId="{DBEF6D61-FB64-4F55-B068-714632CBD9CB}"/>
    <dgm:cxn modelId="{706D4C43-5579-4651-BB19-1AD8D0F060A0}" type="presOf" srcId="{73AA730E-EDE8-49A4-BF29-37331FA7B2A0}" destId="{BD4BF9D3-78BE-43CF-95B1-786CECBE769B}" srcOrd="0" destOrd="0" presId="urn:microsoft.com/office/officeart/2018/5/layout/IconCircleLabelList"/>
    <dgm:cxn modelId="{856E5F46-C797-429B-8FF3-786BBE91A1B5}" srcId="{73AA730E-EDE8-49A4-BF29-37331FA7B2A0}" destId="{3A9C6973-A92A-48F7-B2A2-59C185CDE1D0}" srcOrd="0" destOrd="0" parTransId="{60D4160B-2A92-454F-BE6E-F8D91731BD50}" sibTransId="{72208BCC-CA74-42E1-84B4-169D6DBE7471}"/>
    <dgm:cxn modelId="{89328C4A-8581-435B-9E48-BECBB2473C28}" srcId="{73AA730E-EDE8-49A4-BF29-37331FA7B2A0}" destId="{C9D29090-D11A-4FF2-92EE-4F82B325E611}" srcOrd="4" destOrd="0" parTransId="{CB0F8D92-588B-49CA-A7AD-15D64062921F}" sibTransId="{B03BC715-49F7-4337-B3D8-677EED8F61D0}"/>
    <dgm:cxn modelId="{46DA0355-352F-4418-A5C5-6F21DA375D3F}" srcId="{73AA730E-EDE8-49A4-BF29-37331FA7B2A0}" destId="{9065DB10-F3BB-4B73-B103-9A01A1003289}" srcOrd="7" destOrd="0" parTransId="{584A9F38-3D73-4EB1-8E95-71E546C794F0}" sibTransId="{4CECFB17-FD6C-4AF5-BFC5-9FD07EA428C9}"/>
    <dgm:cxn modelId="{CB614F57-498E-4F8C-9F38-F6F67E4C6EC9}" srcId="{73AA730E-EDE8-49A4-BF29-37331FA7B2A0}" destId="{EF47B3BC-14CD-447F-AF3D-0023FA527409}" srcOrd="1" destOrd="0" parTransId="{65204546-77C2-4D22-9AF5-2C33D09D1BBD}" sibTransId="{062DDEF0-5819-452E-9C30-E9E6613B1AD4}"/>
    <dgm:cxn modelId="{35C48D86-2044-4E4E-87C9-3219D8B6DD9E}" type="presOf" srcId="{9065DB10-F3BB-4B73-B103-9A01A1003289}" destId="{30AF776F-7025-470C-AB99-1CBB9360A43A}" srcOrd="0" destOrd="0" presId="urn:microsoft.com/office/officeart/2018/5/layout/IconCircleLabelList"/>
    <dgm:cxn modelId="{A28EC48B-F8B0-4740-9963-A644D32B53E0}" type="presOf" srcId="{2F5BFE14-F94D-41C6-8D75-79B2F623650B}" destId="{FAF10852-F845-4432-BA0D-527CC4D4F8DB}" srcOrd="0" destOrd="0" presId="urn:microsoft.com/office/officeart/2018/5/layout/IconCircleLabelList"/>
    <dgm:cxn modelId="{EA6A7B92-F684-4B90-A3BF-2253ED359B64}" srcId="{73AA730E-EDE8-49A4-BF29-37331FA7B2A0}" destId="{1A03DB22-9341-4530-BCEB-CFA1F22B3082}" srcOrd="5" destOrd="0" parTransId="{4BAE0D3E-B760-4CFE-85D5-04081AF436E7}" sibTransId="{861C57AC-F52F-4F0B-824C-87A5A18AB1C9}"/>
    <dgm:cxn modelId="{901FF096-DF59-443D-B75A-3A50839BE1CF}" type="presOf" srcId="{E445DEEC-A17C-46B2-8F0E-9B7D88995E65}" destId="{4915C64A-949F-4B48-92E1-DC36C4DF7813}" srcOrd="0" destOrd="0" presId="urn:microsoft.com/office/officeart/2018/5/layout/IconCircleLabelList"/>
    <dgm:cxn modelId="{8FF757A7-19D3-4B5C-80D2-62E1291B1639}" type="presOf" srcId="{751BDDF5-F311-4E33-822A-C560D0CD4917}" destId="{97C65C81-C74E-4D7C-929F-2FDE0981D59F}" srcOrd="0" destOrd="0" presId="urn:microsoft.com/office/officeart/2018/5/layout/IconCircleLabelList"/>
    <dgm:cxn modelId="{671D9CB4-A5DE-42EF-9A4F-ED6014DD2EB1}" srcId="{73AA730E-EDE8-49A4-BF29-37331FA7B2A0}" destId="{7780E745-C6FE-4525-BA19-5AB853ECB757}" srcOrd="3" destOrd="0" parTransId="{30E888F4-5261-40E9-9804-50FACC15A614}" sibTransId="{824DA3F0-2F32-4513-AFB5-5ED44CF28C2D}"/>
    <dgm:cxn modelId="{E9DD37C9-EB39-4478-9720-24A3402DB4AF}" type="presOf" srcId="{C9D29090-D11A-4FF2-92EE-4F82B325E611}" destId="{DF1FBFB8-A2F9-43A0-A778-CA26969F8C22}" srcOrd="0" destOrd="0" presId="urn:microsoft.com/office/officeart/2018/5/layout/IconCircleLabelList"/>
    <dgm:cxn modelId="{CE8E98C9-B9C0-4978-B987-3B14CA0725DA}" type="presOf" srcId="{1A03DB22-9341-4530-BCEB-CFA1F22B3082}" destId="{4943FF6A-CEE1-48B2-B01A-9B84D4496754}" srcOrd="0" destOrd="0" presId="urn:microsoft.com/office/officeart/2018/5/layout/IconCircleLabelList"/>
    <dgm:cxn modelId="{F148FCDB-9EC5-4FE4-A0F7-EDD88A5701FA}" srcId="{73AA730E-EDE8-49A4-BF29-37331FA7B2A0}" destId="{E445DEEC-A17C-46B2-8F0E-9B7D88995E65}" srcOrd="9" destOrd="0" parTransId="{B7810C3E-F505-4DDD-A7BE-D91D7DDFE742}" sibTransId="{08B6E909-8A19-4E18-BEC1-245A529C2B59}"/>
    <dgm:cxn modelId="{75C167E5-BF63-4981-93C5-A138C77B6D69}" srcId="{73AA730E-EDE8-49A4-BF29-37331FA7B2A0}" destId="{5043367B-AF7E-42E3-9425-605A15D1A7B4}" srcOrd="8" destOrd="0" parTransId="{08FC93AC-7B85-4DE5-8641-B94EA3EE1076}" sibTransId="{1F46C3FD-8E43-4BD7-B3DB-BEE57BE2D65D}"/>
    <dgm:cxn modelId="{75D427EE-D43F-4E4D-9A81-1DCD5D7A95DA}" type="presOf" srcId="{3A9C6973-A92A-48F7-B2A2-59C185CDE1D0}" destId="{0B052561-249C-45D0-A4EE-0E36C45A381B}" srcOrd="0" destOrd="0" presId="urn:microsoft.com/office/officeart/2018/5/layout/IconCircleLabelList"/>
    <dgm:cxn modelId="{047170F2-3BA1-4CAD-BEA3-9FD2D3FD3B11}" type="presOf" srcId="{EF47B3BC-14CD-447F-AF3D-0023FA527409}" destId="{4B939929-D1F4-44F5-B9E2-9EA04A9FB8F8}" srcOrd="0" destOrd="0" presId="urn:microsoft.com/office/officeart/2018/5/layout/IconCircleLabelList"/>
    <dgm:cxn modelId="{17BFF5F4-1D6F-4437-8B6C-5504CEDB5864}" srcId="{73AA730E-EDE8-49A4-BF29-37331FA7B2A0}" destId="{751BDDF5-F311-4E33-822A-C560D0CD4917}" srcOrd="2" destOrd="0" parTransId="{DAC5409C-0199-4888-BADA-749F6317B19B}" sibTransId="{5D7FF263-23CF-4396-93B0-CB9BEC1B8866}"/>
    <dgm:cxn modelId="{990E63FF-7854-474F-811E-DCF2BD44C3A2}" type="presOf" srcId="{5043367B-AF7E-42E3-9425-605A15D1A7B4}" destId="{B4FC21BB-0A1C-4870-828C-C9129344A06D}" srcOrd="0" destOrd="0" presId="urn:microsoft.com/office/officeart/2018/5/layout/IconCircleLabelList"/>
    <dgm:cxn modelId="{E34DB830-0EE8-4F0F-BE6E-9E7B5AEA06EE}" type="presParOf" srcId="{BD4BF9D3-78BE-43CF-95B1-786CECBE769B}" destId="{847D1407-656E-4000-9135-3469F04AFD98}" srcOrd="0" destOrd="0" presId="urn:microsoft.com/office/officeart/2018/5/layout/IconCircleLabelList"/>
    <dgm:cxn modelId="{41C87698-C842-440A-8BE2-5D8B4DF2CA23}" type="presParOf" srcId="{847D1407-656E-4000-9135-3469F04AFD98}" destId="{729B45CF-DC90-4EC1-B1E3-C33A063EC986}" srcOrd="0" destOrd="0" presId="urn:microsoft.com/office/officeart/2018/5/layout/IconCircleLabelList"/>
    <dgm:cxn modelId="{B5DE4067-3BE7-41BE-B071-B19E1F44BE10}" type="presParOf" srcId="{847D1407-656E-4000-9135-3469F04AFD98}" destId="{7B2B1E7E-0169-46C8-A264-9F5C8DA70993}" srcOrd="1" destOrd="0" presId="urn:microsoft.com/office/officeart/2018/5/layout/IconCircleLabelList"/>
    <dgm:cxn modelId="{160FABDE-6818-4210-A68B-FC111869F712}" type="presParOf" srcId="{847D1407-656E-4000-9135-3469F04AFD98}" destId="{68B224B5-F8F0-4864-8C7B-85B0BA10BDB2}" srcOrd="2" destOrd="0" presId="urn:microsoft.com/office/officeart/2018/5/layout/IconCircleLabelList"/>
    <dgm:cxn modelId="{5C92C322-AFDD-4EA5-A6F4-D6A20E9222AC}" type="presParOf" srcId="{847D1407-656E-4000-9135-3469F04AFD98}" destId="{0B052561-249C-45D0-A4EE-0E36C45A381B}" srcOrd="3" destOrd="0" presId="urn:microsoft.com/office/officeart/2018/5/layout/IconCircleLabelList"/>
    <dgm:cxn modelId="{71D61FCB-CAB2-4E70-80E4-C3D3CE1BD98F}" type="presParOf" srcId="{BD4BF9D3-78BE-43CF-95B1-786CECBE769B}" destId="{9CE919B0-ABEB-4099-A20A-1F19B94E0030}" srcOrd="1" destOrd="0" presId="urn:microsoft.com/office/officeart/2018/5/layout/IconCircleLabelList"/>
    <dgm:cxn modelId="{BCBF2882-E7C8-4AF9-AF33-FF7A06F8EEF0}" type="presParOf" srcId="{BD4BF9D3-78BE-43CF-95B1-786CECBE769B}" destId="{8B2036AA-3F89-4429-A21C-385FFE56C93C}" srcOrd="2" destOrd="0" presId="urn:microsoft.com/office/officeart/2018/5/layout/IconCircleLabelList"/>
    <dgm:cxn modelId="{EF772EC2-149F-4D94-B012-55422BDBB64D}" type="presParOf" srcId="{8B2036AA-3F89-4429-A21C-385FFE56C93C}" destId="{864389AE-781A-46FB-80C2-8496994E950F}" srcOrd="0" destOrd="0" presId="urn:microsoft.com/office/officeart/2018/5/layout/IconCircleLabelList"/>
    <dgm:cxn modelId="{E2DC53AF-8152-42E6-B07A-9540071EBEA9}" type="presParOf" srcId="{8B2036AA-3F89-4429-A21C-385FFE56C93C}" destId="{596A46ED-B111-4A2A-B0DE-E5F72F45BDF5}" srcOrd="1" destOrd="0" presId="urn:microsoft.com/office/officeart/2018/5/layout/IconCircleLabelList"/>
    <dgm:cxn modelId="{6871AD52-A229-46ED-8F32-64E15E492399}" type="presParOf" srcId="{8B2036AA-3F89-4429-A21C-385FFE56C93C}" destId="{3D83ECA1-BCD1-45D2-9659-4FE4F39B9AE0}" srcOrd="2" destOrd="0" presId="urn:microsoft.com/office/officeart/2018/5/layout/IconCircleLabelList"/>
    <dgm:cxn modelId="{C06074E8-AE34-40BA-AF98-910539F82D36}" type="presParOf" srcId="{8B2036AA-3F89-4429-A21C-385FFE56C93C}" destId="{4B939929-D1F4-44F5-B9E2-9EA04A9FB8F8}" srcOrd="3" destOrd="0" presId="urn:microsoft.com/office/officeart/2018/5/layout/IconCircleLabelList"/>
    <dgm:cxn modelId="{3F1D6DA6-7431-4039-9FD6-D9ED7224DEEE}" type="presParOf" srcId="{BD4BF9D3-78BE-43CF-95B1-786CECBE769B}" destId="{C5611CB0-E60C-47FC-8158-746E16A62515}" srcOrd="3" destOrd="0" presId="urn:microsoft.com/office/officeart/2018/5/layout/IconCircleLabelList"/>
    <dgm:cxn modelId="{6844402F-F46F-499A-BC55-5EBFAA646B19}" type="presParOf" srcId="{BD4BF9D3-78BE-43CF-95B1-786CECBE769B}" destId="{C7D28C4D-8AEA-471F-9B8F-B610956584B2}" srcOrd="4" destOrd="0" presId="urn:microsoft.com/office/officeart/2018/5/layout/IconCircleLabelList"/>
    <dgm:cxn modelId="{5AA4FF4D-5F5E-456E-B4E8-32ED0D1F5819}" type="presParOf" srcId="{C7D28C4D-8AEA-471F-9B8F-B610956584B2}" destId="{3D216EAE-44C9-492E-9FB4-9406C77F89F9}" srcOrd="0" destOrd="0" presId="urn:microsoft.com/office/officeart/2018/5/layout/IconCircleLabelList"/>
    <dgm:cxn modelId="{C27B1DBE-EF80-4AE1-A554-9F20788677DE}" type="presParOf" srcId="{C7D28C4D-8AEA-471F-9B8F-B610956584B2}" destId="{50D1A664-9388-475E-98CD-E6DB301F1368}" srcOrd="1" destOrd="0" presId="urn:microsoft.com/office/officeart/2018/5/layout/IconCircleLabelList"/>
    <dgm:cxn modelId="{60C4C9F9-3DCF-4F9E-8C75-683A9B63E5B6}" type="presParOf" srcId="{C7D28C4D-8AEA-471F-9B8F-B610956584B2}" destId="{5F648645-4BC3-4560-9F05-880847DF9826}" srcOrd="2" destOrd="0" presId="urn:microsoft.com/office/officeart/2018/5/layout/IconCircleLabelList"/>
    <dgm:cxn modelId="{73393E53-6E14-4CE8-9FF5-3B39689AA730}" type="presParOf" srcId="{C7D28C4D-8AEA-471F-9B8F-B610956584B2}" destId="{97C65C81-C74E-4D7C-929F-2FDE0981D59F}" srcOrd="3" destOrd="0" presId="urn:microsoft.com/office/officeart/2018/5/layout/IconCircleLabelList"/>
    <dgm:cxn modelId="{2446C92B-462E-4534-9C83-FF17B1E86760}" type="presParOf" srcId="{BD4BF9D3-78BE-43CF-95B1-786CECBE769B}" destId="{83552546-4FE4-4763-AD05-84E57B1A9BB9}" srcOrd="5" destOrd="0" presId="urn:microsoft.com/office/officeart/2018/5/layout/IconCircleLabelList"/>
    <dgm:cxn modelId="{74C994D8-3692-4919-965C-3A7B1FCBE246}" type="presParOf" srcId="{BD4BF9D3-78BE-43CF-95B1-786CECBE769B}" destId="{3388275E-70EC-4F3F-968D-2B0B06D29C48}" srcOrd="6" destOrd="0" presId="urn:microsoft.com/office/officeart/2018/5/layout/IconCircleLabelList"/>
    <dgm:cxn modelId="{32678F57-955E-41EB-AF79-B073681A40AD}" type="presParOf" srcId="{3388275E-70EC-4F3F-968D-2B0B06D29C48}" destId="{7F068737-EA0D-40E4-A331-35415060B9C9}" srcOrd="0" destOrd="0" presId="urn:microsoft.com/office/officeart/2018/5/layout/IconCircleLabelList"/>
    <dgm:cxn modelId="{7D2BF8C0-70C0-4987-AB34-4B45A48FA96A}" type="presParOf" srcId="{3388275E-70EC-4F3F-968D-2B0B06D29C48}" destId="{16D00B94-E3E3-4EDD-9065-4A65A1EE1E50}" srcOrd="1" destOrd="0" presId="urn:microsoft.com/office/officeart/2018/5/layout/IconCircleLabelList"/>
    <dgm:cxn modelId="{40039183-620C-4F96-B350-1A1537F0B2A0}" type="presParOf" srcId="{3388275E-70EC-4F3F-968D-2B0B06D29C48}" destId="{343F96CD-7506-414D-A0A0-BEA95C64ECF0}" srcOrd="2" destOrd="0" presId="urn:microsoft.com/office/officeart/2018/5/layout/IconCircleLabelList"/>
    <dgm:cxn modelId="{529D19EA-4FBA-4928-A01C-8AB9E4B602CF}" type="presParOf" srcId="{3388275E-70EC-4F3F-968D-2B0B06D29C48}" destId="{E8541902-AF49-4AD7-8104-2D885287350F}" srcOrd="3" destOrd="0" presId="urn:microsoft.com/office/officeart/2018/5/layout/IconCircleLabelList"/>
    <dgm:cxn modelId="{49EA34ED-771F-489E-8A56-6389E51E9A1E}" type="presParOf" srcId="{BD4BF9D3-78BE-43CF-95B1-786CECBE769B}" destId="{CD8A1AFD-0700-48D8-9C63-5F8AFCF89D1A}" srcOrd="7" destOrd="0" presId="urn:microsoft.com/office/officeart/2018/5/layout/IconCircleLabelList"/>
    <dgm:cxn modelId="{66119E46-7B78-4A6D-9B17-99D98DFEC0B5}" type="presParOf" srcId="{BD4BF9D3-78BE-43CF-95B1-786CECBE769B}" destId="{3B0263D0-13EB-46F4-84F4-F62A73780832}" srcOrd="8" destOrd="0" presId="urn:microsoft.com/office/officeart/2018/5/layout/IconCircleLabelList"/>
    <dgm:cxn modelId="{FC058923-F16F-4A8C-89AE-CA738DAC28D1}" type="presParOf" srcId="{3B0263D0-13EB-46F4-84F4-F62A73780832}" destId="{81EA5BF7-6881-42B6-B050-87B35D4FE13A}" srcOrd="0" destOrd="0" presId="urn:microsoft.com/office/officeart/2018/5/layout/IconCircleLabelList"/>
    <dgm:cxn modelId="{4D6E3460-CF20-4DDA-BBFB-E7CF985E258B}" type="presParOf" srcId="{3B0263D0-13EB-46F4-84F4-F62A73780832}" destId="{86719B1B-781D-4E1B-ABCB-339B3B804CC6}" srcOrd="1" destOrd="0" presId="urn:microsoft.com/office/officeart/2018/5/layout/IconCircleLabelList"/>
    <dgm:cxn modelId="{CFC2D4B8-49C0-4FD4-A805-B983049A4F34}" type="presParOf" srcId="{3B0263D0-13EB-46F4-84F4-F62A73780832}" destId="{816EF7C1-727E-4197-8E82-618A9AD342F6}" srcOrd="2" destOrd="0" presId="urn:microsoft.com/office/officeart/2018/5/layout/IconCircleLabelList"/>
    <dgm:cxn modelId="{A38ECE89-01B3-4EAE-A259-96FE783B87D4}" type="presParOf" srcId="{3B0263D0-13EB-46F4-84F4-F62A73780832}" destId="{DF1FBFB8-A2F9-43A0-A778-CA26969F8C22}" srcOrd="3" destOrd="0" presId="urn:microsoft.com/office/officeart/2018/5/layout/IconCircleLabelList"/>
    <dgm:cxn modelId="{87BA37DA-0DF2-499F-B1F0-C4694069D33A}" type="presParOf" srcId="{BD4BF9D3-78BE-43CF-95B1-786CECBE769B}" destId="{2DEC412A-9341-4A57-9268-4D4F4E1AA97B}" srcOrd="9" destOrd="0" presId="urn:microsoft.com/office/officeart/2018/5/layout/IconCircleLabelList"/>
    <dgm:cxn modelId="{7442D737-1D60-473D-9548-04A1B17AB0DD}" type="presParOf" srcId="{BD4BF9D3-78BE-43CF-95B1-786CECBE769B}" destId="{B88F0E74-BE64-4C1B-BC35-B58E148AE4DA}" srcOrd="10" destOrd="0" presId="urn:microsoft.com/office/officeart/2018/5/layout/IconCircleLabelList"/>
    <dgm:cxn modelId="{F1AAB096-45F0-4E95-A16D-F4C38E9903C7}" type="presParOf" srcId="{B88F0E74-BE64-4C1B-BC35-B58E148AE4DA}" destId="{F8F25E63-5134-4057-926B-0418671CA6B1}" srcOrd="0" destOrd="0" presId="urn:microsoft.com/office/officeart/2018/5/layout/IconCircleLabelList"/>
    <dgm:cxn modelId="{83F88934-CBA9-4DCF-9BC1-01DA11EEE9CF}" type="presParOf" srcId="{B88F0E74-BE64-4C1B-BC35-B58E148AE4DA}" destId="{C8486145-DFC6-4374-ADB5-88C48FB63A76}" srcOrd="1" destOrd="0" presId="urn:microsoft.com/office/officeart/2018/5/layout/IconCircleLabelList"/>
    <dgm:cxn modelId="{0EF4254E-698F-41D1-930C-27C4DBFAE527}" type="presParOf" srcId="{B88F0E74-BE64-4C1B-BC35-B58E148AE4DA}" destId="{E710EF9E-03C7-45A6-980B-AFC1840E0241}" srcOrd="2" destOrd="0" presId="urn:microsoft.com/office/officeart/2018/5/layout/IconCircleLabelList"/>
    <dgm:cxn modelId="{AD9E3F20-71AC-45A1-9D68-474A808810D9}" type="presParOf" srcId="{B88F0E74-BE64-4C1B-BC35-B58E148AE4DA}" destId="{4943FF6A-CEE1-48B2-B01A-9B84D4496754}" srcOrd="3" destOrd="0" presId="urn:microsoft.com/office/officeart/2018/5/layout/IconCircleLabelList"/>
    <dgm:cxn modelId="{89300ACF-C361-4B80-B6FC-B835443BE27C}" type="presParOf" srcId="{BD4BF9D3-78BE-43CF-95B1-786CECBE769B}" destId="{BE97468B-0718-48B6-B112-43848A8EB298}" srcOrd="11" destOrd="0" presId="urn:microsoft.com/office/officeart/2018/5/layout/IconCircleLabelList"/>
    <dgm:cxn modelId="{401D3B6A-0654-4741-91ED-B82327059830}" type="presParOf" srcId="{BD4BF9D3-78BE-43CF-95B1-786CECBE769B}" destId="{81987BD3-0EC2-43C9-B861-EB5B294788D6}" srcOrd="12" destOrd="0" presId="urn:microsoft.com/office/officeart/2018/5/layout/IconCircleLabelList"/>
    <dgm:cxn modelId="{18732F2E-229E-4199-B093-1BB662D6759A}" type="presParOf" srcId="{81987BD3-0EC2-43C9-B861-EB5B294788D6}" destId="{6687C2F1-F131-4B28-A941-71F3E6FB9F72}" srcOrd="0" destOrd="0" presId="urn:microsoft.com/office/officeart/2018/5/layout/IconCircleLabelList"/>
    <dgm:cxn modelId="{D74B8384-44F9-4D2C-BFBC-BBE44DEC7FF4}" type="presParOf" srcId="{81987BD3-0EC2-43C9-B861-EB5B294788D6}" destId="{20B431CC-2B8A-4C16-B81D-70892F57C90B}" srcOrd="1" destOrd="0" presId="urn:microsoft.com/office/officeart/2018/5/layout/IconCircleLabelList"/>
    <dgm:cxn modelId="{03B399B8-A4C8-49F0-9AA8-42FEB136B198}" type="presParOf" srcId="{81987BD3-0EC2-43C9-B861-EB5B294788D6}" destId="{000040FC-122E-4AD8-9F88-175E89300689}" srcOrd="2" destOrd="0" presId="urn:microsoft.com/office/officeart/2018/5/layout/IconCircleLabelList"/>
    <dgm:cxn modelId="{76C84649-E7BE-4499-8123-D59B2129442E}" type="presParOf" srcId="{81987BD3-0EC2-43C9-B861-EB5B294788D6}" destId="{FAF10852-F845-4432-BA0D-527CC4D4F8DB}" srcOrd="3" destOrd="0" presId="urn:microsoft.com/office/officeart/2018/5/layout/IconCircleLabelList"/>
    <dgm:cxn modelId="{47611769-D6B2-4FA8-812B-4F4F69BCC824}" type="presParOf" srcId="{BD4BF9D3-78BE-43CF-95B1-786CECBE769B}" destId="{D5318E3A-8B3B-418D-B73B-0BE3185C3ED5}" srcOrd="13" destOrd="0" presId="urn:microsoft.com/office/officeart/2018/5/layout/IconCircleLabelList"/>
    <dgm:cxn modelId="{E8D10677-8F6E-4B76-AB48-878E55D7682D}" type="presParOf" srcId="{BD4BF9D3-78BE-43CF-95B1-786CECBE769B}" destId="{19C7376E-7F1B-4C15-8FEB-4596EC2751DA}" srcOrd="14" destOrd="0" presId="urn:microsoft.com/office/officeart/2018/5/layout/IconCircleLabelList"/>
    <dgm:cxn modelId="{499D76AB-A5A7-4CE0-ACC8-76696092CE1C}" type="presParOf" srcId="{19C7376E-7F1B-4C15-8FEB-4596EC2751DA}" destId="{8BEFA55F-DB33-42D7-8A7E-343586D227BD}" srcOrd="0" destOrd="0" presId="urn:microsoft.com/office/officeart/2018/5/layout/IconCircleLabelList"/>
    <dgm:cxn modelId="{B83095C8-1BCE-42B2-8B9A-A9D60F3075B7}" type="presParOf" srcId="{19C7376E-7F1B-4C15-8FEB-4596EC2751DA}" destId="{E15B087A-5C98-4121-9668-0E293B767974}" srcOrd="1" destOrd="0" presId="urn:microsoft.com/office/officeart/2018/5/layout/IconCircleLabelList"/>
    <dgm:cxn modelId="{565B262A-816B-4A8D-92D9-236E0AADADD7}" type="presParOf" srcId="{19C7376E-7F1B-4C15-8FEB-4596EC2751DA}" destId="{4F9A22ED-377C-4575-88D8-8AFF06400C35}" srcOrd="2" destOrd="0" presId="urn:microsoft.com/office/officeart/2018/5/layout/IconCircleLabelList"/>
    <dgm:cxn modelId="{029E74BD-A86A-493E-A69A-8C0D86CE8504}" type="presParOf" srcId="{19C7376E-7F1B-4C15-8FEB-4596EC2751DA}" destId="{30AF776F-7025-470C-AB99-1CBB9360A43A}" srcOrd="3" destOrd="0" presId="urn:microsoft.com/office/officeart/2018/5/layout/IconCircleLabelList"/>
    <dgm:cxn modelId="{D4C86D96-C734-4457-B049-51AC6518DF6F}" type="presParOf" srcId="{BD4BF9D3-78BE-43CF-95B1-786CECBE769B}" destId="{5E160756-8294-414D-A35D-0EF91524645B}" srcOrd="15" destOrd="0" presId="urn:microsoft.com/office/officeart/2018/5/layout/IconCircleLabelList"/>
    <dgm:cxn modelId="{DC3150E5-CA8E-4B96-A647-342590D1F553}" type="presParOf" srcId="{BD4BF9D3-78BE-43CF-95B1-786CECBE769B}" destId="{74689604-2D0D-4C3A-8AB7-448DFEEDE285}" srcOrd="16" destOrd="0" presId="urn:microsoft.com/office/officeart/2018/5/layout/IconCircleLabelList"/>
    <dgm:cxn modelId="{5C50302F-5991-42A7-AC31-5F94A328E8C1}" type="presParOf" srcId="{74689604-2D0D-4C3A-8AB7-448DFEEDE285}" destId="{769A1E61-1E18-47F5-AE40-9C324068BBD7}" srcOrd="0" destOrd="0" presId="urn:microsoft.com/office/officeart/2018/5/layout/IconCircleLabelList"/>
    <dgm:cxn modelId="{05714C8F-774F-438E-A3FE-F49F3D12D378}" type="presParOf" srcId="{74689604-2D0D-4C3A-8AB7-448DFEEDE285}" destId="{C0E34DF4-7317-4FBD-95F1-0EF6CBE602E7}" srcOrd="1" destOrd="0" presId="urn:microsoft.com/office/officeart/2018/5/layout/IconCircleLabelList"/>
    <dgm:cxn modelId="{4D678BBB-6C32-4903-A62F-B3C94B1C02FF}" type="presParOf" srcId="{74689604-2D0D-4C3A-8AB7-448DFEEDE285}" destId="{EC218585-D8BA-40BC-89E6-306950F8EF8E}" srcOrd="2" destOrd="0" presId="urn:microsoft.com/office/officeart/2018/5/layout/IconCircleLabelList"/>
    <dgm:cxn modelId="{3DD2F2AC-E9F8-43EA-8721-5B6F33C6272C}" type="presParOf" srcId="{74689604-2D0D-4C3A-8AB7-448DFEEDE285}" destId="{B4FC21BB-0A1C-4870-828C-C9129344A06D}" srcOrd="3" destOrd="0" presId="urn:microsoft.com/office/officeart/2018/5/layout/IconCircleLabelList"/>
    <dgm:cxn modelId="{1AAE16E7-16AB-438C-9C47-C9E708C0FCCA}" type="presParOf" srcId="{BD4BF9D3-78BE-43CF-95B1-786CECBE769B}" destId="{EA399717-A9F1-4BDE-8487-B2428473F4C7}" srcOrd="17" destOrd="0" presId="urn:microsoft.com/office/officeart/2018/5/layout/IconCircleLabelList"/>
    <dgm:cxn modelId="{88FBF8F9-9871-4FBC-AD8C-6B1FDAAF1318}" type="presParOf" srcId="{BD4BF9D3-78BE-43CF-95B1-786CECBE769B}" destId="{F01B3DFD-FCE4-4C08-8574-B94C51B84254}" srcOrd="18" destOrd="0" presId="urn:microsoft.com/office/officeart/2018/5/layout/IconCircleLabelList"/>
    <dgm:cxn modelId="{1C335F2D-F666-49B1-A9F6-058060D52C8D}" type="presParOf" srcId="{F01B3DFD-FCE4-4C08-8574-B94C51B84254}" destId="{AB3607A3-9B1F-4310-90CC-67128404451A}" srcOrd="0" destOrd="0" presId="urn:microsoft.com/office/officeart/2018/5/layout/IconCircleLabelList"/>
    <dgm:cxn modelId="{05A4B039-773D-4F0A-8629-C7A5AE34B843}" type="presParOf" srcId="{F01B3DFD-FCE4-4C08-8574-B94C51B84254}" destId="{5AC7CA04-A974-42BF-ACE2-03514CDE2B52}" srcOrd="1" destOrd="0" presId="urn:microsoft.com/office/officeart/2018/5/layout/IconCircleLabelList"/>
    <dgm:cxn modelId="{63BE3627-4AC4-491F-9C3D-9FE11CC41FF3}" type="presParOf" srcId="{F01B3DFD-FCE4-4C08-8574-B94C51B84254}" destId="{E6305BFB-3B9B-444B-AAF6-3F374144581D}" srcOrd="2" destOrd="0" presId="urn:microsoft.com/office/officeart/2018/5/layout/IconCircleLabelList"/>
    <dgm:cxn modelId="{AC372BCB-9643-4321-9AF4-3B3C5068F36F}" type="presParOf" srcId="{F01B3DFD-FCE4-4C08-8574-B94C51B84254}" destId="{4915C64A-949F-4B48-92E1-DC36C4DF781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EDA07B-651B-4618-9E9D-D1DCCA2B1D94}"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F0318907-B118-4F57-B9B3-0BA52115F934}">
      <dgm:prSet/>
      <dgm:spPr/>
      <dgm:t>
        <a:bodyPr/>
        <a:lstStyle/>
        <a:p>
          <a:pPr>
            <a:lnSpc>
              <a:spcPct val="100000"/>
            </a:lnSpc>
          </a:pPr>
          <a:r>
            <a:rPr lang="en-US"/>
            <a:t>Most of the customer rely on reviews to make any decision related to purchases or any service utilization provided.</a:t>
          </a:r>
        </a:p>
      </dgm:t>
    </dgm:pt>
    <dgm:pt modelId="{67180275-E634-45B3-AA9A-3C9F723F0D0A}" type="parTrans" cxnId="{F1FE10E4-5BA3-4E5D-B9D1-DAF707636630}">
      <dgm:prSet/>
      <dgm:spPr/>
      <dgm:t>
        <a:bodyPr/>
        <a:lstStyle/>
        <a:p>
          <a:endParaRPr lang="en-US"/>
        </a:p>
      </dgm:t>
    </dgm:pt>
    <dgm:pt modelId="{720DAB62-A632-4114-A954-3CE53B563378}" type="sibTrans" cxnId="{F1FE10E4-5BA3-4E5D-B9D1-DAF707636630}">
      <dgm:prSet/>
      <dgm:spPr/>
      <dgm:t>
        <a:bodyPr/>
        <a:lstStyle/>
        <a:p>
          <a:endParaRPr lang="en-US"/>
        </a:p>
      </dgm:t>
    </dgm:pt>
    <dgm:pt modelId="{342527B2-62B2-40AE-9665-36027392C105}">
      <dgm:prSet/>
      <dgm:spPr/>
      <dgm:t>
        <a:bodyPr/>
        <a:lstStyle/>
        <a:p>
          <a:pPr>
            <a:lnSpc>
              <a:spcPct val="100000"/>
            </a:lnSpc>
          </a:pPr>
          <a:r>
            <a:rPr lang="en-US"/>
            <a:t>We would like to address the project by classifying the reviews into most preferable and least preferable based on purchased and non-purchased respectively.</a:t>
          </a:r>
        </a:p>
      </dgm:t>
    </dgm:pt>
    <dgm:pt modelId="{5DEA8B7F-917B-4B6E-B5FD-067AD3889F88}" type="parTrans" cxnId="{CC5D4AE5-8515-4E38-B70D-88DD4B440CE5}">
      <dgm:prSet/>
      <dgm:spPr/>
      <dgm:t>
        <a:bodyPr/>
        <a:lstStyle/>
        <a:p>
          <a:endParaRPr lang="en-US"/>
        </a:p>
      </dgm:t>
    </dgm:pt>
    <dgm:pt modelId="{935642FC-4E38-488D-8AB2-5FCA10AA4550}" type="sibTrans" cxnId="{CC5D4AE5-8515-4E38-B70D-88DD4B440CE5}">
      <dgm:prSet/>
      <dgm:spPr/>
      <dgm:t>
        <a:bodyPr/>
        <a:lstStyle/>
        <a:p>
          <a:endParaRPr lang="en-US"/>
        </a:p>
      </dgm:t>
    </dgm:pt>
    <dgm:pt modelId="{11541B43-DEE3-477A-903C-B34CC46959BB}">
      <dgm:prSet/>
      <dgm:spPr/>
      <dgm:t>
        <a:bodyPr/>
        <a:lstStyle/>
        <a:p>
          <a:pPr>
            <a:lnSpc>
              <a:spcPct val="100000"/>
            </a:lnSpc>
          </a:pPr>
          <a:r>
            <a:rPr lang="en-US" dirty="0"/>
            <a:t>Our focus is to concentrate mainly on purchased user reviews for this project. Finally, recommend the website based on genuine reviews.</a:t>
          </a:r>
        </a:p>
      </dgm:t>
    </dgm:pt>
    <dgm:pt modelId="{7005685D-9DB0-4308-8BA2-CFCFCD48AF04}" type="parTrans" cxnId="{A292429B-E2A3-4498-BAEB-788D6C440FAA}">
      <dgm:prSet/>
      <dgm:spPr/>
      <dgm:t>
        <a:bodyPr/>
        <a:lstStyle/>
        <a:p>
          <a:endParaRPr lang="en-US"/>
        </a:p>
      </dgm:t>
    </dgm:pt>
    <dgm:pt modelId="{4559AEF5-CEBC-4962-8B12-C48ECD08FDC3}" type="sibTrans" cxnId="{A292429B-E2A3-4498-BAEB-788D6C440FAA}">
      <dgm:prSet/>
      <dgm:spPr/>
      <dgm:t>
        <a:bodyPr/>
        <a:lstStyle/>
        <a:p>
          <a:endParaRPr lang="en-US"/>
        </a:p>
      </dgm:t>
    </dgm:pt>
    <dgm:pt modelId="{6C7BC5A2-04C5-497D-A89F-FC1CA5C77AB2}" type="pres">
      <dgm:prSet presAssocID="{56EDA07B-651B-4618-9E9D-D1DCCA2B1D94}" presName="outerComposite" presStyleCnt="0">
        <dgm:presLayoutVars>
          <dgm:chMax val="5"/>
          <dgm:dir/>
          <dgm:resizeHandles val="exact"/>
        </dgm:presLayoutVars>
      </dgm:prSet>
      <dgm:spPr/>
    </dgm:pt>
    <dgm:pt modelId="{DE09CFE9-34E8-4647-A37E-23F1F808ED70}" type="pres">
      <dgm:prSet presAssocID="{56EDA07B-651B-4618-9E9D-D1DCCA2B1D94}" presName="dummyMaxCanvas" presStyleCnt="0">
        <dgm:presLayoutVars/>
      </dgm:prSet>
      <dgm:spPr/>
    </dgm:pt>
    <dgm:pt modelId="{C839C715-9EA8-47B6-92C4-105E352915D0}" type="pres">
      <dgm:prSet presAssocID="{56EDA07B-651B-4618-9E9D-D1DCCA2B1D94}" presName="ThreeNodes_1" presStyleLbl="node1" presStyleIdx="0" presStyleCnt="3">
        <dgm:presLayoutVars>
          <dgm:bulletEnabled val="1"/>
        </dgm:presLayoutVars>
      </dgm:prSet>
      <dgm:spPr/>
    </dgm:pt>
    <dgm:pt modelId="{2C3A557E-E49D-420E-AA9C-FF801C4DB7F9}" type="pres">
      <dgm:prSet presAssocID="{56EDA07B-651B-4618-9E9D-D1DCCA2B1D94}" presName="ThreeNodes_2" presStyleLbl="node1" presStyleIdx="1" presStyleCnt="3">
        <dgm:presLayoutVars>
          <dgm:bulletEnabled val="1"/>
        </dgm:presLayoutVars>
      </dgm:prSet>
      <dgm:spPr/>
    </dgm:pt>
    <dgm:pt modelId="{D8326E67-4970-465D-B169-EEAF3865FEB6}" type="pres">
      <dgm:prSet presAssocID="{56EDA07B-651B-4618-9E9D-D1DCCA2B1D94}" presName="ThreeNodes_3" presStyleLbl="node1" presStyleIdx="2" presStyleCnt="3">
        <dgm:presLayoutVars>
          <dgm:bulletEnabled val="1"/>
        </dgm:presLayoutVars>
      </dgm:prSet>
      <dgm:spPr/>
    </dgm:pt>
    <dgm:pt modelId="{EA0E8360-9C4A-4D17-A30D-B8B80FDDF401}" type="pres">
      <dgm:prSet presAssocID="{56EDA07B-651B-4618-9E9D-D1DCCA2B1D94}" presName="ThreeConn_1-2" presStyleLbl="fgAccFollowNode1" presStyleIdx="0" presStyleCnt="2">
        <dgm:presLayoutVars>
          <dgm:bulletEnabled val="1"/>
        </dgm:presLayoutVars>
      </dgm:prSet>
      <dgm:spPr/>
    </dgm:pt>
    <dgm:pt modelId="{1171AB30-A046-4D49-8794-36360487F6D3}" type="pres">
      <dgm:prSet presAssocID="{56EDA07B-651B-4618-9E9D-D1DCCA2B1D94}" presName="ThreeConn_2-3" presStyleLbl="fgAccFollowNode1" presStyleIdx="1" presStyleCnt="2">
        <dgm:presLayoutVars>
          <dgm:bulletEnabled val="1"/>
        </dgm:presLayoutVars>
      </dgm:prSet>
      <dgm:spPr/>
    </dgm:pt>
    <dgm:pt modelId="{56B2475C-AE8A-4047-A7B7-D0A478533A98}" type="pres">
      <dgm:prSet presAssocID="{56EDA07B-651B-4618-9E9D-D1DCCA2B1D94}" presName="ThreeNodes_1_text" presStyleLbl="node1" presStyleIdx="2" presStyleCnt="3">
        <dgm:presLayoutVars>
          <dgm:bulletEnabled val="1"/>
        </dgm:presLayoutVars>
      </dgm:prSet>
      <dgm:spPr/>
    </dgm:pt>
    <dgm:pt modelId="{790F9757-6E00-418D-A9DB-857B74EEA79B}" type="pres">
      <dgm:prSet presAssocID="{56EDA07B-651B-4618-9E9D-D1DCCA2B1D94}" presName="ThreeNodes_2_text" presStyleLbl="node1" presStyleIdx="2" presStyleCnt="3">
        <dgm:presLayoutVars>
          <dgm:bulletEnabled val="1"/>
        </dgm:presLayoutVars>
      </dgm:prSet>
      <dgm:spPr/>
    </dgm:pt>
    <dgm:pt modelId="{55C53FBA-B524-431A-8DA7-5C305EC7B37D}" type="pres">
      <dgm:prSet presAssocID="{56EDA07B-651B-4618-9E9D-D1DCCA2B1D94}" presName="ThreeNodes_3_text" presStyleLbl="node1" presStyleIdx="2" presStyleCnt="3">
        <dgm:presLayoutVars>
          <dgm:bulletEnabled val="1"/>
        </dgm:presLayoutVars>
      </dgm:prSet>
      <dgm:spPr/>
    </dgm:pt>
  </dgm:ptLst>
  <dgm:cxnLst>
    <dgm:cxn modelId="{3C141802-5DD3-44EB-86F0-F84D98DB9D02}" type="presOf" srcId="{F0318907-B118-4F57-B9B3-0BA52115F934}" destId="{C839C715-9EA8-47B6-92C4-105E352915D0}" srcOrd="0" destOrd="0" presId="urn:microsoft.com/office/officeart/2005/8/layout/vProcess5"/>
    <dgm:cxn modelId="{8EBF9925-4799-45F8-A3B9-12899DCAD040}" type="presOf" srcId="{F0318907-B118-4F57-B9B3-0BA52115F934}" destId="{56B2475C-AE8A-4047-A7B7-D0A478533A98}" srcOrd="1" destOrd="0" presId="urn:microsoft.com/office/officeart/2005/8/layout/vProcess5"/>
    <dgm:cxn modelId="{1D2A8D37-410C-4758-A8F0-027B429C13F3}" type="presOf" srcId="{720DAB62-A632-4114-A954-3CE53B563378}" destId="{EA0E8360-9C4A-4D17-A30D-B8B80FDDF401}" srcOrd="0" destOrd="0" presId="urn:microsoft.com/office/officeart/2005/8/layout/vProcess5"/>
    <dgm:cxn modelId="{E0A8B164-24AC-464F-8615-BAB700FDEFEA}" type="presOf" srcId="{56EDA07B-651B-4618-9E9D-D1DCCA2B1D94}" destId="{6C7BC5A2-04C5-497D-A89F-FC1CA5C77AB2}" srcOrd="0" destOrd="0" presId="urn:microsoft.com/office/officeart/2005/8/layout/vProcess5"/>
    <dgm:cxn modelId="{7FE59998-ABAB-496F-B8D9-F4D80FDE9EF8}" type="presOf" srcId="{342527B2-62B2-40AE-9665-36027392C105}" destId="{2C3A557E-E49D-420E-AA9C-FF801C4DB7F9}" srcOrd="0" destOrd="0" presId="urn:microsoft.com/office/officeart/2005/8/layout/vProcess5"/>
    <dgm:cxn modelId="{A292429B-E2A3-4498-BAEB-788D6C440FAA}" srcId="{56EDA07B-651B-4618-9E9D-D1DCCA2B1D94}" destId="{11541B43-DEE3-477A-903C-B34CC46959BB}" srcOrd="2" destOrd="0" parTransId="{7005685D-9DB0-4308-8BA2-CFCFCD48AF04}" sibTransId="{4559AEF5-CEBC-4962-8B12-C48ECD08FDC3}"/>
    <dgm:cxn modelId="{A97496CA-2EA2-42D8-B377-7D52FB79EE26}" type="presOf" srcId="{935642FC-4E38-488D-8AB2-5FCA10AA4550}" destId="{1171AB30-A046-4D49-8794-36360487F6D3}" srcOrd="0" destOrd="0" presId="urn:microsoft.com/office/officeart/2005/8/layout/vProcess5"/>
    <dgm:cxn modelId="{BB4652D8-6EC3-46E7-9DCC-C78FEEE11DB2}" type="presOf" srcId="{342527B2-62B2-40AE-9665-36027392C105}" destId="{790F9757-6E00-418D-A9DB-857B74EEA79B}" srcOrd="1" destOrd="0" presId="urn:microsoft.com/office/officeart/2005/8/layout/vProcess5"/>
    <dgm:cxn modelId="{D5D011D9-0BE0-43B2-9583-5D7FDA300556}" type="presOf" srcId="{11541B43-DEE3-477A-903C-B34CC46959BB}" destId="{55C53FBA-B524-431A-8DA7-5C305EC7B37D}" srcOrd="1" destOrd="0" presId="urn:microsoft.com/office/officeart/2005/8/layout/vProcess5"/>
    <dgm:cxn modelId="{F1FE10E4-5BA3-4E5D-B9D1-DAF707636630}" srcId="{56EDA07B-651B-4618-9E9D-D1DCCA2B1D94}" destId="{F0318907-B118-4F57-B9B3-0BA52115F934}" srcOrd="0" destOrd="0" parTransId="{67180275-E634-45B3-AA9A-3C9F723F0D0A}" sibTransId="{720DAB62-A632-4114-A954-3CE53B563378}"/>
    <dgm:cxn modelId="{CC5D4AE5-8515-4E38-B70D-88DD4B440CE5}" srcId="{56EDA07B-651B-4618-9E9D-D1DCCA2B1D94}" destId="{342527B2-62B2-40AE-9665-36027392C105}" srcOrd="1" destOrd="0" parTransId="{5DEA8B7F-917B-4B6E-B5FD-067AD3889F88}" sibTransId="{935642FC-4E38-488D-8AB2-5FCA10AA4550}"/>
    <dgm:cxn modelId="{48D6DAF5-4A22-4732-B4DA-EF84CED2A9C7}" type="presOf" srcId="{11541B43-DEE3-477A-903C-B34CC46959BB}" destId="{D8326E67-4970-465D-B169-EEAF3865FEB6}" srcOrd="0" destOrd="0" presId="urn:microsoft.com/office/officeart/2005/8/layout/vProcess5"/>
    <dgm:cxn modelId="{AFBDF79D-EE71-4BB3-ADCE-B42447A0B969}" type="presParOf" srcId="{6C7BC5A2-04C5-497D-A89F-FC1CA5C77AB2}" destId="{DE09CFE9-34E8-4647-A37E-23F1F808ED70}" srcOrd="0" destOrd="0" presId="urn:microsoft.com/office/officeart/2005/8/layout/vProcess5"/>
    <dgm:cxn modelId="{B33E6FE0-3BF5-417F-8384-AD52C2C7B0D4}" type="presParOf" srcId="{6C7BC5A2-04C5-497D-A89F-FC1CA5C77AB2}" destId="{C839C715-9EA8-47B6-92C4-105E352915D0}" srcOrd="1" destOrd="0" presId="urn:microsoft.com/office/officeart/2005/8/layout/vProcess5"/>
    <dgm:cxn modelId="{4C34DAB5-893B-4E27-82A5-E30F1184DECA}" type="presParOf" srcId="{6C7BC5A2-04C5-497D-A89F-FC1CA5C77AB2}" destId="{2C3A557E-E49D-420E-AA9C-FF801C4DB7F9}" srcOrd="2" destOrd="0" presId="urn:microsoft.com/office/officeart/2005/8/layout/vProcess5"/>
    <dgm:cxn modelId="{C3A3B1DE-66F8-447A-ACC0-27E5823DA4E7}" type="presParOf" srcId="{6C7BC5A2-04C5-497D-A89F-FC1CA5C77AB2}" destId="{D8326E67-4970-465D-B169-EEAF3865FEB6}" srcOrd="3" destOrd="0" presId="urn:microsoft.com/office/officeart/2005/8/layout/vProcess5"/>
    <dgm:cxn modelId="{ACB567D4-139E-4083-98D5-06B20F6D8944}" type="presParOf" srcId="{6C7BC5A2-04C5-497D-A89F-FC1CA5C77AB2}" destId="{EA0E8360-9C4A-4D17-A30D-B8B80FDDF401}" srcOrd="4" destOrd="0" presId="urn:microsoft.com/office/officeart/2005/8/layout/vProcess5"/>
    <dgm:cxn modelId="{F581447F-F6F3-4C67-B717-9013CB03D3C9}" type="presParOf" srcId="{6C7BC5A2-04C5-497D-A89F-FC1CA5C77AB2}" destId="{1171AB30-A046-4D49-8794-36360487F6D3}" srcOrd="5" destOrd="0" presId="urn:microsoft.com/office/officeart/2005/8/layout/vProcess5"/>
    <dgm:cxn modelId="{360EE595-F7F3-4343-9D49-3418A512A130}" type="presParOf" srcId="{6C7BC5A2-04C5-497D-A89F-FC1CA5C77AB2}" destId="{56B2475C-AE8A-4047-A7B7-D0A478533A98}" srcOrd="6" destOrd="0" presId="urn:microsoft.com/office/officeart/2005/8/layout/vProcess5"/>
    <dgm:cxn modelId="{D7EAFFD6-7327-4A0A-899F-B10E9C951EE9}" type="presParOf" srcId="{6C7BC5A2-04C5-497D-A89F-FC1CA5C77AB2}" destId="{790F9757-6E00-418D-A9DB-857B74EEA79B}" srcOrd="7" destOrd="0" presId="urn:microsoft.com/office/officeart/2005/8/layout/vProcess5"/>
    <dgm:cxn modelId="{6891786B-85BE-4EA2-A12A-F5BCB33B7A52}" type="presParOf" srcId="{6C7BC5A2-04C5-497D-A89F-FC1CA5C77AB2}" destId="{55C53FBA-B524-431A-8DA7-5C305EC7B37D}"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1148C-A97F-40A0-816C-363F467D2825}"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lang="en-US"/>
        </a:p>
      </dgm:t>
    </dgm:pt>
    <dgm:pt modelId="{9D373EFB-9B89-46FF-B984-8CB033142425}">
      <dgm:prSet/>
      <dgm:spPr/>
      <dgm:t>
        <a:bodyPr/>
        <a:lstStyle/>
        <a:p>
          <a:r>
            <a:rPr lang="en-US" dirty="0"/>
            <a:t>Overview: we have collected 28887 rows with 16 attributes from online sources and using </a:t>
          </a:r>
          <a:r>
            <a:rPr lang="en-US" dirty="0" err="1"/>
            <a:t>scrapy</a:t>
          </a:r>
          <a:r>
            <a:rPr lang="en-US" dirty="0"/>
            <a:t> /import.io tools.</a:t>
          </a:r>
        </a:p>
      </dgm:t>
    </dgm:pt>
    <dgm:pt modelId="{4FC54361-1618-401C-A856-9C989221EC75}" type="parTrans" cxnId="{4F6D16CE-0852-46FC-A4A5-5AC0450B09E5}">
      <dgm:prSet/>
      <dgm:spPr/>
      <dgm:t>
        <a:bodyPr/>
        <a:lstStyle/>
        <a:p>
          <a:endParaRPr lang="en-US"/>
        </a:p>
      </dgm:t>
    </dgm:pt>
    <dgm:pt modelId="{DD6F37F5-5C5E-4A0E-91DD-420F45F47C05}" type="sibTrans" cxnId="{4F6D16CE-0852-46FC-A4A5-5AC0450B09E5}">
      <dgm:prSet/>
      <dgm:spPr/>
      <dgm:t>
        <a:bodyPr/>
        <a:lstStyle/>
        <a:p>
          <a:endParaRPr lang="en-US"/>
        </a:p>
      </dgm:t>
    </dgm:pt>
    <dgm:pt modelId="{E63D1BE6-0A6C-4F29-823E-C981BC4F7325}">
      <dgm:prSet/>
      <dgm:spPr/>
      <dgm:t>
        <a:bodyPr/>
        <a:lstStyle/>
        <a:p>
          <a:r>
            <a:rPr lang="en-US"/>
            <a:t>Product name</a:t>
          </a:r>
        </a:p>
      </dgm:t>
    </dgm:pt>
    <dgm:pt modelId="{1AD51F5F-6C62-4ABC-8555-67EA2F01E63D}" type="parTrans" cxnId="{EAE96D12-69E9-4C8E-A3B4-0A1F8D82A051}">
      <dgm:prSet/>
      <dgm:spPr/>
      <dgm:t>
        <a:bodyPr/>
        <a:lstStyle/>
        <a:p>
          <a:endParaRPr lang="en-US"/>
        </a:p>
      </dgm:t>
    </dgm:pt>
    <dgm:pt modelId="{BF79AB8B-816A-4BCD-8E6C-8591170A2082}" type="sibTrans" cxnId="{EAE96D12-69E9-4C8E-A3B4-0A1F8D82A051}">
      <dgm:prSet/>
      <dgm:spPr/>
      <dgm:t>
        <a:bodyPr/>
        <a:lstStyle/>
        <a:p>
          <a:endParaRPr lang="en-US"/>
        </a:p>
      </dgm:t>
    </dgm:pt>
    <dgm:pt modelId="{EC96B499-E17B-41B2-BCC6-67035925EB4E}">
      <dgm:prSet/>
      <dgm:spPr/>
      <dgm:t>
        <a:bodyPr/>
        <a:lstStyle/>
        <a:p>
          <a:r>
            <a:rPr lang="en-US"/>
            <a:t>Categories</a:t>
          </a:r>
        </a:p>
      </dgm:t>
    </dgm:pt>
    <dgm:pt modelId="{CC394D8C-58C9-49E1-8D86-7621784E9EFE}" type="parTrans" cxnId="{97CF95F5-38C8-4DB7-B0CB-E6BC4BB93D42}">
      <dgm:prSet/>
      <dgm:spPr/>
      <dgm:t>
        <a:bodyPr/>
        <a:lstStyle/>
        <a:p>
          <a:endParaRPr lang="en-US"/>
        </a:p>
      </dgm:t>
    </dgm:pt>
    <dgm:pt modelId="{A98CADDC-2596-4CA9-A4A2-422A42A3EBBF}" type="sibTrans" cxnId="{97CF95F5-38C8-4DB7-B0CB-E6BC4BB93D42}">
      <dgm:prSet/>
      <dgm:spPr/>
      <dgm:t>
        <a:bodyPr/>
        <a:lstStyle/>
        <a:p>
          <a:endParaRPr lang="en-US"/>
        </a:p>
      </dgm:t>
    </dgm:pt>
    <dgm:pt modelId="{B80F8CB7-AC42-4E26-9A07-A5DD6ECEC9EE}">
      <dgm:prSet/>
      <dgm:spPr/>
      <dgm:t>
        <a:bodyPr/>
        <a:lstStyle/>
        <a:p>
          <a:r>
            <a:rPr lang="en-US"/>
            <a:t>Primary Categories</a:t>
          </a:r>
        </a:p>
      </dgm:t>
    </dgm:pt>
    <dgm:pt modelId="{7FE426DA-1714-4D73-A172-70092783AADA}" type="parTrans" cxnId="{B3C580B5-25B6-421F-92D1-A4FFAA32F00C}">
      <dgm:prSet/>
      <dgm:spPr/>
      <dgm:t>
        <a:bodyPr/>
        <a:lstStyle/>
        <a:p>
          <a:endParaRPr lang="en-US"/>
        </a:p>
      </dgm:t>
    </dgm:pt>
    <dgm:pt modelId="{E995E673-E23D-4741-80BF-E391483BB703}" type="sibTrans" cxnId="{B3C580B5-25B6-421F-92D1-A4FFAA32F00C}">
      <dgm:prSet/>
      <dgm:spPr/>
      <dgm:t>
        <a:bodyPr/>
        <a:lstStyle/>
        <a:p>
          <a:endParaRPr lang="en-US"/>
        </a:p>
      </dgm:t>
    </dgm:pt>
    <dgm:pt modelId="{0F5B5CE1-3F70-4FA9-9F24-85E20834A5EC}">
      <dgm:prSet/>
      <dgm:spPr/>
      <dgm:t>
        <a:bodyPr/>
        <a:lstStyle/>
        <a:p>
          <a:r>
            <a:rPr lang="en-US" dirty="0"/>
            <a:t>Image URLs</a:t>
          </a:r>
        </a:p>
      </dgm:t>
    </dgm:pt>
    <dgm:pt modelId="{980CA9C4-3E24-49CA-B886-E6C6D3B36B1C}" type="parTrans" cxnId="{F5069873-C53F-4090-A5E2-78E22133008B}">
      <dgm:prSet/>
      <dgm:spPr/>
      <dgm:t>
        <a:bodyPr/>
        <a:lstStyle/>
        <a:p>
          <a:endParaRPr lang="en-US"/>
        </a:p>
      </dgm:t>
    </dgm:pt>
    <dgm:pt modelId="{A32D3290-CE71-4A17-9A16-B2531CC2B049}" type="sibTrans" cxnId="{F5069873-C53F-4090-A5E2-78E22133008B}">
      <dgm:prSet/>
      <dgm:spPr/>
      <dgm:t>
        <a:bodyPr/>
        <a:lstStyle/>
        <a:p>
          <a:endParaRPr lang="en-US"/>
        </a:p>
      </dgm:t>
    </dgm:pt>
    <dgm:pt modelId="{1D09AD3E-619D-402B-BF3B-45724FF3B103}">
      <dgm:prSet/>
      <dgm:spPr/>
      <dgm:t>
        <a:bodyPr/>
        <a:lstStyle/>
        <a:p>
          <a:r>
            <a:rPr lang="en-US"/>
            <a:t>Manufacturer</a:t>
          </a:r>
        </a:p>
      </dgm:t>
    </dgm:pt>
    <dgm:pt modelId="{B16F757F-5928-46A1-A60A-0BFA65D7B1A1}" type="parTrans" cxnId="{1EFA4F0D-E73E-4C42-BCC5-394DEC3A21AF}">
      <dgm:prSet/>
      <dgm:spPr/>
      <dgm:t>
        <a:bodyPr/>
        <a:lstStyle/>
        <a:p>
          <a:endParaRPr lang="en-US"/>
        </a:p>
      </dgm:t>
    </dgm:pt>
    <dgm:pt modelId="{22380594-DD8B-4297-8EBD-D2C9926606E0}" type="sibTrans" cxnId="{1EFA4F0D-E73E-4C42-BCC5-394DEC3A21AF}">
      <dgm:prSet/>
      <dgm:spPr/>
      <dgm:t>
        <a:bodyPr/>
        <a:lstStyle/>
        <a:p>
          <a:endParaRPr lang="en-US"/>
        </a:p>
      </dgm:t>
    </dgm:pt>
    <dgm:pt modelId="{FC869F02-4E10-4024-8CC8-360A4CC495E2}">
      <dgm:prSet/>
      <dgm:spPr/>
      <dgm:t>
        <a:bodyPr/>
        <a:lstStyle/>
        <a:p>
          <a:r>
            <a:rPr lang="en-US"/>
            <a:t>Reviews Source URLs</a:t>
          </a:r>
        </a:p>
      </dgm:t>
    </dgm:pt>
    <dgm:pt modelId="{8EE04EF1-4D17-4962-9F37-3FC7D37A02CE}" type="parTrans" cxnId="{776CF53B-5A7D-4CF7-A9CD-81C4C7A000F1}">
      <dgm:prSet/>
      <dgm:spPr/>
      <dgm:t>
        <a:bodyPr/>
        <a:lstStyle/>
        <a:p>
          <a:endParaRPr lang="en-US"/>
        </a:p>
      </dgm:t>
    </dgm:pt>
    <dgm:pt modelId="{0E0013D1-72A1-47A1-8882-C93523136FF5}" type="sibTrans" cxnId="{776CF53B-5A7D-4CF7-A9CD-81C4C7A000F1}">
      <dgm:prSet/>
      <dgm:spPr/>
      <dgm:t>
        <a:bodyPr/>
        <a:lstStyle/>
        <a:p>
          <a:endParaRPr lang="en-US"/>
        </a:p>
      </dgm:t>
    </dgm:pt>
    <dgm:pt modelId="{2A3019D6-B2AF-40C4-AEFE-6B45C835BEE2}">
      <dgm:prSet/>
      <dgm:spPr/>
      <dgm:t>
        <a:bodyPr/>
        <a:lstStyle/>
        <a:p>
          <a:r>
            <a:rPr lang="en-US" dirty="0"/>
            <a:t>Review title</a:t>
          </a:r>
        </a:p>
      </dgm:t>
    </dgm:pt>
    <dgm:pt modelId="{55D66C45-485C-419D-A398-FB4A3DA700AF}" type="parTrans" cxnId="{18887C22-E748-433D-922E-FC04E193727B}">
      <dgm:prSet/>
      <dgm:spPr/>
      <dgm:t>
        <a:bodyPr/>
        <a:lstStyle/>
        <a:p>
          <a:endParaRPr lang="en-US"/>
        </a:p>
      </dgm:t>
    </dgm:pt>
    <dgm:pt modelId="{F46D1BA8-A01A-44BC-A179-36E6AD85D21D}" type="sibTrans" cxnId="{18887C22-E748-433D-922E-FC04E193727B}">
      <dgm:prSet/>
      <dgm:spPr/>
      <dgm:t>
        <a:bodyPr/>
        <a:lstStyle/>
        <a:p>
          <a:endParaRPr lang="en-US"/>
        </a:p>
      </dgm:t>
    </dgm:pt>
    <dgm:pt modelId="{3EAD702D-B6BE-4BE9-8616-3274A61E2AF5}">
      <dgm:prSet/>
      <dgm:spPr/>
      <dgm:t>
        <a:bodyPr/>
        <a:lstStyle/>
        <a:p>
          <a:r>
            <a:rPr lang="en-US" dirty="0"/>
            <a:t>Attributes</a:t>
          </a:r>
        </a:p>
      </dgm:t>
    </dgm:pt>
    <dgm:pt modelId="{8E73AF43-43E5-4F21-8B64-9DB21AF589C5}" type="parTrans" cxnId="{AD19DFE1-EA38-4C77-AABF-72FF730521A4}">
      <dgm:prSet/>
      <dgm:spPr/>
      <dgm:t>
        <a:bodyPr/>
        <a:lstStyle/>
        <a:p>
          <a:endParaRPr lang="en-US"/>
        </a:p>
      </dgm:t>
    </dgm:pt>
    <dgm:pt modelId="{A31EDFE5-904B-4815-A2B5-14D01B3F8D87}" type="sibTrans" cxnId="{AD19DFE1-EA38-4C77-AABF-72FF730521A4}">
      <dgm:prSet/>
      <dgm:spPr/>
      <dgm:t>
        <a:bodyPr/>
        <a:lstStyle/>
        <a:p>
          <a:endParaRPr lang="en-US"/>
        </a:p>
      </dgm:t>
    </dgm:pt>
    <dgm:pt modelId="{FA2785A0-6BDA-4522-BB7D-896CEEA9A9D3}">
      <dgm:prSet/>
      <dgm:spPr/>
      <dgm:t>
        <a:bodyPr/>
        <a:lstStyle/>
        <a:p>
          <a:r>
            <a:rPr lang="en-US" dirty="0"/>
            <a:t>The websites: BestBuy, </a:t>
          </a:r>
          <a:r>
            <a:rPr lang="en-US" dirty="0" err="1"/>
            <a:t>Amazon,Redsky</a:t>
          </a:r>
          <a:r>
            <a:rPr lang="en-US" dirty="0"/>
            <a:t>, Newegg</a:t>
          </a:r>
        </a:p>
      </dgm:t>
    </dgm:pt>
    <dgm:pt modelId="{CA610BF9-582E-4DBD-BA04-6C25FED8D32B}" type="parTrans" cxnId="{9FBE6CE8-3FF5-4FD1-8EFC-048CCD519456}">
      <dgm:prSet/>
      <dgm:spPr/>
      <dgm:t>
        <a:bodyPr/>
        <a:lstStyle/>
        <a:p>
          <a:endParaRPr lang="en-CA"/>
        </a:p>
      </dgm:t>
    </dgm:pt>
    <dgm:pt modelId="{AFD3766B-B7AD-47E4-9CCA-FEC9F470C692}" type="sibTrans" cxnId="{9FBE6CE8-3FF5-4FD1-8EFC-048CCD519456}">
      <dgm:prSet/>
      <dgm:spPr/>
      <dgm:t>
        <a:bodyPr/>
        <a:lstStyle/>
        <a:p>
          <a:endParaRPr lang="en-CA"/>
        </a:p>
      </dgm:t>
    </dgm:pt>
    <dgm:pt modelId="{5659E845-2DB2-4C1F-8A7E-07D105598B40}" type="pres">
      <dgm:prSet presAssocID="{7AF1148C-A97F-40A0-816C-363F467D2825}" presName="Name0" presStyleCnt="0">
        <dgm:presLayoutVars>
          <dgm:dir/>
          <dgm:resizeHandles val="exact"/>
        </dgm:presLayoutVars>
      </dgm:prSet>
      <dgm:spPr/>
    </dgm:pt>
    <dgm:pt modelId="{76B3A345-5ECD-4338-84DB-F173166F268F}" type="pres">
      <dgm:prSet presAssocID="{9D373EFB-9B89-46FF-B984-8CB033142425}" presName="parAndChTx" presStyleLbl="node1" presStyleIdx="0" presStyleCnt="2">
        <dgm:presLayoutVars>
          <dgm:bulletEnabled val="1"/>
        </dgm:presLayoutVars>
      </dgm:prSet>
      <dgm:spPr/>
    </dgm:pt>
    <dgm:pt modelId="{8E72FDAC-FE72-4F79-AF38-BD047C62189B}" type="pres">
      <dgm:prSet presAssocID="{DD6F37F5-5C5E-4A0E-91DD-420F45F47C05}" presName="parAndChSpace" presStyleCnt="0"/>
      <dgm:spPr/>
    </dgm:pt>
    <dgm:pt modelId="{4DA4932E-2A3C-4015-85E3-1812FD5D80C9}" type="pres">
      <dgm:prSet presAssocID="{3EAD702D-B6BE-4BE9-8616-3274A61E2AF5}" presName="parAndChTx" presStyleLbl="node1" presStyleIdx="1" presStyleCnt="2">
        <dgm:presLayoutVars>
          <dgm:bulletEnabled val="1"/>
        </dgm:presLayoutVars>
      </dgm:prSet>
      <dgm:spPr/>
    </dgm:pt>
  </dgm:ptLst>
  <dgm:cxnLst>
    <dgm:cxn modelId="{1EFA4F0D-E73E-4C42-BCC5-394DEC3A21AF}" srcId="{3EAD702D-B6BE-4BE9-8616-3274A61E2AF5}" destId="{1D09AD3E-619D-402B-BF3B-45724FF3B103}" srcOrd="4" destOrd="0" parTransId="{B16F757F-5928-46A1-A60A-0BFA65D7B1A1}" sibTransId="{22380594-DD8B-4297-8EBD-D2C9926606E0}"/>
    <dgm:cxn modelId="{EAE96D12-69E9-4C8E-A3B4-0A1F8D82A051}" srcId="{3EAD702D-B6BE-4BE9-8616-3274A61E2AF5}" destId="{E63D1BE6-0A6C-4F29-823E-C981BC4F7325}" srcOrd="0" destOrd="0" parTransId="{1AD51F5F-6C62-4ABC-8555-67EA2F01E63D}" sibTransId="{BF79AB8B-816A-4BCD-8E6C-8591170A2082}"/>
    <dgm:cxn modelId="{18887C22-E748-433D-922E-FC04E193727B}" srcId="{3EAD702D-B6BE-4BE9-8616-3274A61E2AF5}" destId="{2A3019D6-B2AF-40C4-AEFE-6B45C835BEE2}" srcOrd="6" destOrd="0" parTransId="{55D66C45-485C-419D-A398-FB4A3DA700AF}" sibTransId="{F46D1BA8-A01A-44BC-A179-36E6AD85D21D}"/>
    <dgm:cxn modelId="{620EFE2D-B12A-4C02-97FA-CAFF063DFCB9}" type="presOf" srcId="{EC96B499-E17B-41B2-BCC6-67035925EB4E}" destId="{4DA4932E-2A3C-4015-85E3-1812FD5D80C9}" srcOrd="0" destOrd="2" presId="urn:microsoft.com/office/officeart/2005/8/layout/hChevron3"/>
    <dgm:cxn modelId="{776CF53B-5A7D-4CF7-A9CD-81C4C7A000F1}" srcId="{3EAD702D-B6BE-4BE9-8616-3274A61E2AF5}" destId="{FC869F02-4E10-4024-8CC8-360A4CC495E2}" srcOrd="5" destOrd="0" parTransId="{8EE04EF1-4D17-4962-9F37-3FC7D37A02CE}" sibTransId="{0E0013D1-72A1-47A1-8882-C93523136FF5}"/>
    <dgm:cxn modelId="{7E40E247-5E09-4C59-8FB2-EF5DC383DD18}" type="presOf" srcId="{FA2785A0-6BDA-4522-BB7D-896CEEA9A9D3}" destId="{4DA4932E-2A3C-4015-85E3-1812FD5D80C9}" srcOrd="0" destOrd="8" presId="urn:microsoft.com/office/officeart/2005/8/layout/hChevron3"/>
    <dgm:cxn modelId="{F5069873-C53F-4090-A5E2-78E22133008B}" srcId="{3EAD702D-B6BE-4BE9-8616-3274A61E2AF5}" destId="{0F5B5CE1-3F70-4FA9-9F24-85E20834A5EC}" srcOrd="3" destOrd="0" parTransId="{980CA9C4-3E24-49CA-B886-E6C6D3B36B1C}" sibTransId="{A32D3290-CE71-4A17-9A16-B2531CC2B049}"/>
    <dgm:cxn modelId="{2531ED57-DE24-4816-897B-42A9ABEBFA14}" type="presOf" srcId="{1D09AD3E-619D-402B-BF3B-45724FF3B103}" destId="{4DA4932E-2A3C-4015-85E3-1812FD5D80C9}" srcOrd="0" destOrd="5" presId="urn:microsoft.com/office/officeart/2005/8/layout/hChevron3"/>
    <dgm:cxn modelId="{28EFA57E-C8F7-4FE9-B9C2-FE9070239728}" type="presOf" srcId="{FC869F02-4E10-4024-8CC8-360A4CC495E2}" destId="{4DA4932E-2A3C-4015-85E3-1812FD5D80C9}" srcOrd="0" destOrd="6" presId="urn:microsoft.com/office/officeart/2005/8/layout/hChevron3"/>
    <dgm:cxn modelId="{6F496B8E-B387-4A0F-901D-DCB7BFD918A9}" type="presOf" srcId="{7AF1148C-A97F-40A0-816C-363F467D2825}" destId="{5659E845-2DB2-4C1F-8A7E-07D105598B40}" srcOrd="0" destOrd="0" presId="urn:microsoft.com/office/officeart/2005/8/layout/hChevron3"/>
    <dgm:cxn modelId="{4A299CA7-ECC8-4542-9CCD-28B08B79AE86}" type="presOf" srcId="{9D373EFB-9B89-46FF-B984-8CB033142425}" destId="{76B3A345-5ECD-4338-84DB-F173166F268F}" srcOrd="0" destOrd="0" presId="urn:microsoft.com/office/officeart/2005/8/layout/hChevron3"/>
    <dgm:cxn modelId="{C21558AB-4127-4231-B255-20823D573B52}" type="presOf" srcId="{0F5B5CE1-3F70-4FA9-9F24-85E20834A5EC}" destId="{4DA4932E-2A3C-4015-85E3-1812FD5D80C9}" srcOrd="0" destOrd="4" presId="urn:microsoft.com/office/officeart/2005/8/layout/hChevron3"/>
    <dgm:cxn modelId="{B3C580B5-25B6-421F-92D1-A4FFAA32F00C}" srcId="{3EAD702D-B6BE-4BE9-8616-3274A61E2AF5}" destId="{B80F8CB7-AC42-4E26-9A07-A5DD6ECEC9EE}" srcOrd="2" destOrd="0" parTransId="{7FE426DA-1714-4D73-A172-70092783AADA}" sibTransId="{E995E673-E23D-4741-80BF-E391483BB703}"/>
    <dgm:cxn modelId="{289936C3-E235-4C15-BC5D-2FDA5469D1BF}" type="presOf" srcId="{B80F8CB7-AC42-4E26-9A07-A5DD6ECEC9EE}" destId="{4DA4932E-2A3C-4015-85E3-1812FD5D80C9}" srcOrd="0" destOrd="3" presId="urn:microsoft.com/office/officeart/2005/8/layout/hChevron3"/>
    <dgm:cxn modelId="{16F101C5-C998-4EF1-B833-27FDAD15EBF1}" type="presOf" srcId="{2A3019D6-B2AF-40C4-AEFE-6B45C835BEE2}" destId="{4DA4932E-2A3C-4015-85E3-1812FD5D80C9}" srcOrd="0" destOrd="7" presId="urn:microsoft.com/office/officeart/2005/8/layout/hChevron3"/>
    <dgm:cxn modelId="{08E13EC9-B8C4-4A3A-B0AF-848BC697C419}" type="presOf" srcId="{3EAD702D-B6BE-4BE9-8616-3274A61E2AF5}" destId="{4DA4932E-2A3C-4015-85E3-1812FD5D80C9}" srcOrd="0" destOrd="0" presId="urn:microsoft.com/office/officeart/2005/8/layout/hChevron3"/>
    <dgm:cxn modelId="{4F6D16CE-0852-46FC-A4A5-5AC0450B09E5}" srcId="{7AF1148C-A97F-40A0-816C-363F467D2825}" destId="{9D373EFB-9B89-46FF-B984-8CB033142425}" srcOrd="0" destOrd="0" parTransId="{4FC54361-1618-401C-A856-9C989221EC75}" sibTransId="{DD6F37F5-5C5E-4A0E-91DD-420F45F47C05}"/>
    <dgm:cxn modelId="{10AD06CF-4133-4672-AE35-700B1A4C6D45}" type="presOf" srcId="{E63D1BE6-0A6C-4F29-823E-C981BC4F7325}" destId="{4DA4932E-2A3C-4015-85E3-1812FD5D80C9}" srcOrd="0" destOrd="1" presId="urn:microsoft.com/office/officeart/2005/8/layout/hChevron3"/>
    <dgm:cxn modelId="{AD19DFE1-EA38-4C77-AABF-72FF730521A4}" srcId="{7AF1148C-A97F-40A0-816C-363F467D2825}" destId="{3EAD702D-B6BE-4BE9-8616-3274A61E2AF5}" srcOrd="1" destOrd="0" parTransId="{8E73AF43-43E5-4F21-8B64-9DB21AF589C5}" sibTransId="{A31EDFE5-904B-4815-A2B5-14D01B3F8D87}"/>
    <dgm:cxn modelId="{9FBE6CE8-3FF5-4FD1-8EFC-048CCD519456}" srcId="{3EAD702D-B6BE-4BE9-8616-3274A61E2AF5}" destId="{FA2785A0-6BDA-4522-BB7D-896CEEA9A9D3}" srcOrd="7" destOrd="0" parTransId="{CA610BF9-582E-4DBD-BA04-6C25FED8D32B}" sibTransId="{AFD3766B-B7AD-47E4-9CCA-FEC9F470C692}"/>
    <dgm:cxn modelId="{97CF95F5-38C8-4DB7-B0CB-E6BC4BB93D42}" srcId="{3EAD702D-B6BE-4BE9-8616-3274A61E2AF5}" destId="{EC96B499-E17B-41B2-BCC6-67035925EB4E}" srcOrd="1" destOrd="0" parTransId="{CC394D8C-58C9-49E1-8D86-7621784E9EFE}" sibTransId="{A98CADDC-2596-4CA9-A4A2-422A42A3EBBF}"/>
    <dgm:cxn modelId="{CD385D18-3611-440F-953E-165FC55DBD02}" type="presParOf" srcId="{5659E845-2DB2-4C1F-8A7E-07D105598B40}" destId="{76B3A345-5ECD-4338-84DB-F173166F268F}" srcOrd="0" destOrd="0" presId="urn:microsoft.com/office/officeart/2005/8/layout/hChevron3"/>
    <dgm:cxn modelId="{582D5825-C21B-4AD6-9817-86421C97E535}" type="presParOf" srcId="{5659E845-2DB2-4C1F-8A7E-07D105598B40}" destId="{8E72FDAC-FE72-4F79-AF38-BD047C62189B}" srcOrd="1" destOrd="0" presId="urn:microsoft.com/office/officeart/2005/8/layout/hChevron3"/>
    <dgm:cxn modelId="{A7F2AC50-2327-4EE0-A598-DC5ED28A1A95}" type="presParOf" srcId="{5659E845-2DB2-4C1F-8A7E-07D105598B40}" destId="{4DA4932E-2A3C-4015-85E3-1812FD5D80C9}"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FBFC86-43E7-4E32-A21F-B75550650165}" type="doc">
      <dgm:prSet loTypeId="urn:microsoft.com/office/officeart/2018/5/layout/IconCircle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ACA90F-A3D3-41A8-A0EE-A8A277B3A673}">
      <dgm:prSet/>
      <dgm:spPr/>
      <dgm:t>
        <a:bodyPr/>
        <a:lstStyle/>
        <a:p>
          <a:pPr>
            <a:defRPr cap="all"/>
          </a:pPr>
          <a:r>
            <a:rPr lang="en-US"/>
            <a:t>Collecting data itself a challenge</a:t>
          </a:r>
        </a:p>
      </dgm:t>
    </dgm:pt>
    <dgm:pt modelId="{708D5294-FB2D-4A86-BCA3-A5A3B82873C3}" type="parTrans" cxnId="{F5794594-40B4-4324-8D81-988E67F19390}">
      <dgm:prSet/>
      <dgm:spPr/>
      <dgm:t>
        <a:bodyPr/>
        <a:lstStyle/>
        <a:p>
          <a:endParaRPr lang="en-US"/>
        </a:p>
      </dgm:t>
    </dgm:pt>
    <dgm:pt modelId="{428B1FED-C645-40C6-A999-A5C05090C5FF}" type="sibTrans" cxnId="{F5794594-40B4-4324-8D81-988E67F19390}">
      <dgm:prSet/>
      <dgm:spPr/>
      <dgm:t>
        <a:bodyPr/>
        <a:lstStyle/>
        <a:p>
          <a:endParaRPr lang="en-US"/>
        </a:p>
      </dgm:t>
    </dgm:pt>
    <dgm:pt modelId="{B8DE9013-6B52-4638-A217-83A86563047A}">
      <dgm:prSet/>
      <dgm:spPr/>
      <dgm:t>
        <a:bodyPr/>
        <a:lstStyle/>
        <a:p>
          <a:pPr>
            <a:defRPr cap="all"/>
          </a:pPr>
          <a:r>
            <a:rPr lang="en-US"/>
            <a:t>Scrapy is a project itself</a:t>
          </a:r>
        </a:p>
      </dgm:t>
    </dgm:pt>
    <dgm:pt modelId="{60ABBBC3-171F-43E8-95A5-B25274F171C6}" type="parTrans" cxnId="{4E45F73A-C664-4F7B-AE4E-1558956CC9AB}">
      <dgm:prSet/>
      <dgm:spPr/>
      <dgm:t>
        <a:bodyPr/>
        <a:lstStyle/>
        <a:p>
          <a:endParaRPr lang="en-US"/>
        </a:p>
      </dgm:t>
    </dgm:pt>
    <dgm:pt modelId="{F2F13D83-B1AB-41D7-82A1-6AD937110775}" type="sibTrans" cxnId="{4E45F73A-C664-4F7B-AE4E-1558956CC9AB}">
      <dgm:prSet/>
      <dgm:spPr/>
      <dgm:t>
        <a:bodyPr/>
        <a:lstStyle/>
        <a:p>
          <a:endParaRPr lang="en-US"/>
        </a:p>
      </dgm:t>
    </dgm:pt>
    <dgm:pt modelId="{B080BCD5-B721-42D6-85F7-66EBD4E85A66}">
      <dgm:prSet/>
      <dgm:spPr/>
      <dgm:t>
        <a:bodyPr/>
        <a:lstStyle/>
        <a:p>
          <a:pPr>
            <a:defRPr cap="all"/>
          </a:pPr>
          <a:r>
            <a:rPr lang="en-US"/>
            <a:t>Merging of different datasets</a:t>
          </a:r>
        </a:p>
      </dgm:t>
    </dgm:pt>
    <dgm:pt modelId="{AC3077A3-CB63-4BC4-899A-D19CE2F88BB9}" type="parTrans" cxnId="{3DE7E8F0-1436-4278-BA7F-DCDAABE09FA5}">
      <dgm:prSet/>
      <dgm:spPr/>
      <dgm:t>
        <a:bodyPr/>
        <a:lstStyle/>
        <a:p>
          <a:endParaRPr lang="en-US"/>
        </a:p>
      </dgm:t>
    </dgm:pt>
    <dgm:pt modelId="{ACC98556-5780-4EBA-A86D-EB6B3DB2EA24}" type="sibTrans" cxnId="{3DE7E8F0-1436-4278-BA7F-DCDAABE09FA5}">
      <dgm:prSet/>
      <dgm:spPr/>
      <dgm:t>
        <a:bodyPr/>
        <a:lstStyle/>
        <a:p>
          <a:endParaRPr lang="en-US"/>
        </a:p>
      </dgm:t>
    </dgm:pt>
    <dgm:pt modelId="{DC817544-79E5-44A9-A8B3-7CCE3393980F}">
      <dgm:prSet/>
      <dgm:spPr/>
      <dgm:t>
        <a:bodyPr/>
        <a:lstStyle/>
        <a:p>
          <a:pPr>
            <a:defRPr cap="all"/>
          </a:pPr>
          <a:r>
            <a:rPr lang="en-US" dirty="0"/>
            <a:t>USING FAKESPOT FOR INDIVIDUAL LINK OF REVIEWS</a:t>
          </a:r>
        </a:p>
      </dgm:t>
    </dgm:pt>
    <dgm:pt modelId="{AABAEFF5-8D62-4C7C-8A6E-95FD8A33AF2B}" type="parTrans" cxnId="{08135B6A-324B-4E3A-AD8C-4B90E5F15B82}">
      <dgm:prSet/>
      <dgm:spPr/>
      <dgm:t>
        <a:bodyPr/>
        <a:lstStyle/>
        <a:p>
          <a:endParaRPr lang="en-CA"/>
        </a:p>
      </dgm:t>
    </dgm:pt>
    <dgm:pt modelId="{9FFB9835-1B5F-4F01-A089-68FCD422ECE2}" type="sibTrans" cxnId="{08135B6A-324B-4E3A-AD8C-4B90E5F15B82}">
      <dgm:prSet/>
      <dgm:spPr/>
      <dgm:t>
        <a:bodyPr/>
        <a:lstStyle/>
        <a:p>
          <a:endParaRPr lang="en-CA"/>
        </a:p>
      </dgm:t>
    </dgm:pt>
    <dgm:pt modelId="{2AF3712E-B458-4C99-8B79-798BE1036558}" type="pres">
      <dgm:prSet presAssocID="{9FFBFC86-43E7-4E32-A21F-B75550650165}" presName="root" presStyleCnt="0">
        <dgm:presLayoutVars>
          <dgm:dir/>
          <dgm:resizeHandles val="exact"/>
        </dgm:presLayoutVars>
      </dgm:prSet>
      <dgm:spPr/>
    </dgm:pt>
    <dgm:pt modelId="{8198551F-5319-406C-81EC-D905340A248E}" type="pres">
      <dgm:prSet presAssocID="{4BACA90F-A3D3-41A8-A0EE-A8A277B3A673}" presName="compNode" presStyleCnt="0"/>
      <dgm:spPr/>
    </dgm:pt>
    <dgm:pt modelId="{70FBE9A4-E9E4-420B-AC0E-1BD5F0889261}" type="pres">
      <dgm:prSet presAssocID="{4BACA90F-A3D3-41A8-A0EE-A8A277B3A673}" presName="iconBgRect" presStyleLbl="bgShp" presStyleIdx="0" presStyleCnt="4"/>
      <dgm:spPr/>
    </dgm:pt>
    <dgm:pt modelId="{375AB3BB-A2F1-4BA6-B208-C21A15E14A1E}" type="pres">
      <dgm:prSet presAssocID="{4BACA90F-A3D3-41A8-A0EE-A8A277B3A6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8D60DB4A-809B-419F-B9EA-822C64AF8EC8}" type="pres">
      <dgm:prSet presAssocID="{4BACA90F-A3D3-41A8-A0EE-A8A277B3A673}" presName="spaceRect" presStyleCnt="0"/>
      <dgm:spPr/>
    </dgm:pt>
    <dgm:pt modelId="{24B127CC-4E36-433E-9F63-E49DB37DD56F}" type="pres">
      <dgm:prSet presAssocID="{4BACA90F-A3D3-41A8-A0EE-A8A277B3A673}" presName="textRect" presStyleLbl="revTx" presStyleIdx="0" presStyleCnt="4">
        <dgm:presLayoutVars>
          <dgm:chMax val="1"/>
          <dgm:chPref val="1"/>
        </dgm:presLayoutVars>
      </dgm:prSet>
      <dgm:spPr/>
    </dgm:pt>
    <dgm:pt modelId="{11909A95-24AB-4020-9A07-6333AE83BE24}" type="pres">
      <dgm:prSet presAssocID="{428B1FED-C645-40C6-A999-A5C05090C5FF}" presName="sibTrans" presStyleCnt="0"/>
      <dgm:spPr/>
    </dgm:pt>
    <dgm:pt modelId="{E29C412B-B117-4D0C-99CB-8C1F94918C75}" type="pres">
      <dgm:prSet presAssocID="{B8DE9013-6B52-4638-A217-83A86563047A}" presName="compNode" presStyleCnt="0"/>
      <dgm:spPr/>
    </dgm:pt>
    <dgm:pt modelId="{A2761D08-19F3-464B-B339-82289279D49B}" type="pres">
      <dgm:prSet presAssocID="{B8DE9013-6B52-4638-A217-83A86563047A}" presName="iconBgRect" presStyleLbl="bgShp" presStyleIdx="1" presStyleCnt="4"/>
      <dgm:spPr/>
    </dgm:pt>
    <dgm:pt modelId="{4EFA0EA4-100B-4572-960E-B8A2B66C5F29}" type="pres">
      <dgm:prSet presAssocID="{B8DE9013-6B52-4638-A217-83A8656304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mill"/>
        </a:ext>
      </dgm:extLst>
    </dgm:pt>
    <dgm:pt modelId="{94A12B4B-CDB6-42D3-9432-F9890479D198}" type="pres">
      <dgm:prSet presAssocID="{B8DE9013-6B52-4638-A217-83A86563047A}" presName="spaceRect" presStyleCnt="0"/>
      <dgm:spPr/>
    </dgm:pt>
    <dgm:pt modelId="{8B99E2F3-4C4D-4070-8390-47C13F76F023}" type="pres">
      <dgm:prSet presAssocID="{B8DE9013-6B52-4638-A217-83A86563047A}" presName="textRect" presStyleLbl="revTx" presStyleIdx="1" presStyleCnt="4">
        <dgm:presLayoutVars>
          <dgm:chMax val="1"/>
          <dgm:chPref val="1"/>
        </dgm:presLayoutVars>
      </dgm:prSet>
      <dgm:spPr/>
    </dgm:pt>
    <dgm:pt modelId="{6EC0F873-FDFB-41FD-A3BE-DE2E7F1B3890}" type="pres">
      <dgm:prSet presAssocID="{F2F13D83-B1AB-41D7-82A1-6AD937110775}" presName="sibTrans" presStyleCnt="0"/>
      <dgm:spPr/>
    </dgm:pt>
    <dgm:pt modelId="{A03B100F-6FAE-43C7-B318-7A806D91C097}" type="pres">
      <dgm:prSet presAssocID="{B080BCD5-B721-42D6-85F7-66EBD4E85A66}" presName="compNode" presStyleCnt="0"/>
      <dgm:spPr/>
    </dgm:pt>
    <dgm:pt modelId="{C07CFC4C-43EB-4E0E-B98E-6FEE9EE54D70}" type="pres">
      <dgm:prSet presAssocID="{B080BCD5-B721-42D6-85F7-66EBD4E85A66}" presName="iconBgRect" presStyleLbl="bgShp" presStyleIdx="2" presStyleCnt="4"/>
      <dgm:spPr/>
    </dgm:pt>
    <dgm:pt modelId="{D44A82F9-C149-4FEC-B452-0C451758D12E}" type="pres">
      <dgm:prSet presAssocID="{B080BCD5-B721-42D6-85F7-66EBD4E85A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9621752-F072-426F-B5E7-954FAF78AC32}" type="pres">
      <dgm:prSet presAssocID="{B080BCD5-B721-42D6-85F7-66EBD4E85A66}" presName="spaceRect" presStyleCnt="0"/>
      <dgm:spPr/>
    </dgm:pt>
    <dgm:pt modelId="{C086A853-833F-4EC8-85F3-D288C0405991}" type="pres">
      <dgm:prSet presAssocID="{B080BCD5-B721-42D6-85F7-66EBD4E85A66}" presName="textRect" presStyleLbl="revTx" presStyleIdx="2" presStyleCnt="4">
        <dgm:presLayoutVars>
          <dgm:chMax val="1"/>
          <dgm:chPref val="1"/>
        </dgm:presLayoutVars>
      </dgm:prSet>
      <dgm:spPr/>
    </dgm:pt>
    <dgm:pt modelId="{AAF22CC3-1FBC-430F-B877-B1821442DDAA}" type="pres">
      <dgm:prSet presAssocID="{ACC98556-5780-4EBA-A86D-EB6B3DB2EA24}" presName="sibTrans" presStyleCnt="0"/>
      <dgm:spPr/>
    </dgm:pt>
    <dgm:pt modelId="{4AF40A0A-59B6-4D02-B546-A9C2918A4C69}" type="pres">
      <dgm:prSet presAssocID="{DC817544-79E5-44A9-A8B3-7CCE3393980F}" presName="compNode" presStyleCnt="0"/>
      <dgm:spPr/>
    </dgm:pt>
    <dgm:pt modelId="{FCE81AFC-C7A1-4827-BD44-131D1656BA7E}" type="pres">
      <dgm:prSet presAssocID="{DC817544-79E5-44A9-A8B3-7CCE3393980F}" presName="iconBgRect" presStyleLbl="bgShp" presStyleIdx="3" presStyleCnt="4"/>
      <dgm:spPr/>
    </dgm:pt>
    <dgm:pt modelId="{71D8505C-3003-49B0-BB6F-A4B44C2FD175}" type="pres">
      <dgm:prSet presAssocID="{DC817544-79E5-44A9-A8B3-7CCE3393980F}" presName="iconRect" presStyleLbl="node1" presStyleIdx="3" presStyleCnt="4"/>
      <dgm:spPr>
        <a:ln>
          <a:noFill/>
        </a:ln>
      </dgm:spPr>
    </dgm:pt>
    <dgm:pt modelId="{2CBBC5CF-22DF-4F36-B217-D438F7E5EF59}" type="pres">
      <dgm:prSet presAssocID="{DC817544-79E5-44A9-A8B3-7CCE3393980F}" presName="spaceRect" presStyleCnt="0"/>
      <dgm:spPr/>
    </dgm:pt>
    <dgm:pt modelId="{F644572B-46D4-4EA6-B9F1-C14AF71478A1}" type="pres">
      <dgm:prSet presAssocID="{DC817544-79E5-44A9-A8B3-7CCE3393980F}" presName="textRect" presStyleLbl="revTx" presStyleIdx="3" presStyleCnt="4">
        <dgm:presLayoutVars>
          <dgm:chMax val="1"/>
          <dgm:chPref val="1"/>
        </dgm:presLayoutVars>
      </dgm:prSet>
      <dgm:spPr/>
    </dgm:pt>
  </dgm:ptLst>
  <dgm:cxnLst>
    <dgm:cxn modelId="{0E1D6F34-7BDD-41F0-8549-65591F9CDB53}" type="presOf" srcId="{DC817544-79E5-44A9-A8B3-7CCE3393980F}" destId="{F644572B-46D4-4EA6-B9F1-C14AF71478A1}" srcOrd="0" destOrd="0" presId="urn:microsoft.com/office/officeart/2018/5/layout/IconCircleLabelList"/>
    <dgm:cxn modelId="{4E45F73A-C664-4F7B-AE4E-1558956CC9AB}" srcId="{9FFBFC86-43E7-4E32-A21F-B75550650165}" destId="{B8DE9013-6B52-4638-A217-83A86563047A}" srcOrd="1" destOrd="0" parTransId="{60ABBBC3-171F-43E8-95A5-B25274F171C6}" sibTransId="{F2F13D83-B1AB-41D7-82A1-6AD937110775}"/>
    <dgm:cxn modelId="{08135B6A-324B-4E3A-AD8C-4B90E5F15B82}" srcId="{9FFBFC86-43E7-4E32-A21F-B75550650165}" destId="{DC817544-79E5-44A9-A8B3-7CCE3393980F}" srcOrd="3" destOrd="0" parTransId="{AABAEFF5-8D62-4C7C-8A6E-95FD8A33AF2B}" sibTransId="{9FFB9835-1B5F-4F01-A089-68FCD422ECE2}"/>
    <dgm:cxn modelId="{360CC84D-8F5F-49C0-ABF6-B6EEF89B9FDC}" type="presOf" srcId="{B8DE9013-6B52-4638-A217-83A86563047A}" destId="{8B99E2F3-4C4D-4070-8390-47C13F76F023}" srcOrd="0" destOrd="0" presId="urn:microsoft.com/office/officeart/2018/5/layout/IconCircleLabelList"/>
    <dgm:cxn modelId="{F5794594-40B4-4324-8D81-988E67F19390}" srcId="{9FFBFC86-43E7-4E32-A21F-B75550650165}" destId="{4BACA90F-A3D3-41A8-A0EE-A8A277B3A673}" srcOrd="0" destOrd="0" parTransId="{708D5294-FB2D-4A86-BCA3-A5A3B82873C3}" sibTransId="{428B1FED-C645-40C6-A999-A5C05090C5FF}"/>
    <dgm:cxn modelId="{529426B0-558F-4BFC-AB83-CAFB9BBC7C7A}" type="presOf" srcId="{9FFBFC86-43E7-4E32-A21F-B75550650165}" destId="{2AF3712E-B458-4C99-8B79-798BE1036558}" srcOrd="0" destOrd="0" presId="urn:microsoft.com/office/officeart/2018/5/layout/IconCircleLabelList"/>
    <dgm:cxn modelId="{94BDF4D4-A7C1-4ACB-8DEF-8E95DF44FBFF}" type="presOf" srcId="{4BACA90F-A3D3-41A8-A0EE-A8A277B3A673}" destId="{24B127CC-4E36-433E-9F63-E49DB37DD56F}" srcOrd="0" destOrd="0" presId="urn:microsoft.com/office/officeart/2018/5/layout/IconCircleLabelList"/>
    <dgm:cxn modelId="{89B718ED-616C-4E4B-88F8-B72B79FB7AEC}" type="presOf" srcId="{B080BCD5-B721-42D6-85F7-66EBD4E85A66}" destId="{C086A853-833F-4EC8-85F3-D288C0405991}" srcOrd="0" destOrd="0" presId="urn:microsoft.com/office/officeart/2018/5/layout/IconCircleLabelList"/>
    <dgm:cxn modelId="{3DE7E8F0-1436-4278-BA7F-DCDAABE09FA5}" srcId="{9FFBFC86-43E7-4E32-A21F-B75550650165}" destId="{B080BCD5-B721-42D6-85F7-66EBD4E85A66}" srcOrd="2" destOrd="0" parTransId="{AC3077A3-CB63-4BC4-899A-D19CE2F88BB9}" sibTransId="{ACC98556-5780-4EBA-A86D-EB6B3DB2EA24}"/>
    <dgm:cxn modelId="{A536B5C6-0752-4150-AC57-B9E988A1D2E2}" type="presParOf" srcId="{2AF3712E-B458-4C99-8B79-798BE1036558}" destId="{8198551F-5319-406C-81EC-D905340A248E}" srcOrd="0" destOrd="0" presId="urn:microsoft.com/office/officeart/2018/5/layout/IconCircleLabelList"/>
    <dgm:cxn modelId="{D6B7C186-3BEB-45D6-8BA4-51DFDD6AF295}" type="presParOf" srcId="{8198551F-5319-406C-81EC-D905340A248E}" destId="{70FBE9A4-E9E4-420B-AC0E-1BD5F0889261}" srcOrd="0" destOrd="0" presId="urn:microsoft.com/office/officeart/2018/5/layout/IconCircleLabelList"/>
    <dgm:cxn modelId="{A0B350D7-F076-40D4-AB37-53215E2D44F6}" type="presParOf" srcId="{8198551F-5319-406C-81EC-D905340A248E}" destId="{375AB3BB-A2F1-4BA6-B208-C21A15E14A1E}" srcOrd="1" destOrd="0" presId="urn:microsoft.com/office/officeart/2018/5/layout/IconCircleLabelList"/>
    <dgm:cxn modelId="{EA297CBD-20B5-4363-8CE0-BB33C85FEEC4}" type="presParOf" srcId="{8198551F-5319-406C-81EC-D905340A248E}" destId="{8D60DB4A-809B-419F-B9EA-822C64AF8EC8}" srcOrd="2" destOrd="0" presId="urn:microsoft.com/office/officeart/2018/5/layout/IconCircleLabelList"/>
    <dgm:cxn modelId="{ABCD3ABA-0D95-4DA2-BC69-D91DE2C23EEE}" type="presParOf" srcId="{8198551F-5319-406C-81EC-D905340A248E}" destId="{24B127CC-4E36-433E-9F63-E49DB37DD56F}" srcOrd="3" destOrd="0" presId="urn:microsoft.com/office/officeart/2018/5/layout/IconCircleLabelList"/>
    <dgm:cxn modelId="{E0C71F74-69A0-4427-9DA4-91AAE92B1C22}" type="presParOf" srcId="{2AF3712E-B458-4C99-8B79-798BE1036558}" destId="{11909A95-24AB-4020-9A07-6333AE83BE24}" srcOrd="1" destOrd="0" presId="urn:microsoft.com/office/officeart/2018/5/layout/IconCircleLabelList"/>
    <dgm:cxn modelId="{C69DC9A8-3338-45FD-87E4-665CF0AA740E}" type="presParOf" srcId="{2AF3712E-B458-4C99-8B79-798BE1036558}" destId="{E29C412B-B117-4D0C-99CB-8C1F94918C75}" srcOrd="2" destOrd="0" presId="urn:microsoft.com/office/officeart/2018/5/layout/IconCircleLabelList"/>
    <dgm:cxn modelId="{5B527CC3-7FD0-4CE1-9C9E-AD34C2E339FD}" type="presParOf" srcId="{E29C412B-B117-4D0C-99CB-8C1F94918C75}" destId="{A2761D08-19F3-464B-B339-82289279D49B}" srcOrd="0" destOrd="0" presId="urn:microsoft.com/office/officeart/2018/5/layout/IconCircleLabelList"/>
    <dgm:cxn modelId="{339A9AB7-3D4D-4E5C-A656-6B969705619B}" type="presParOf" srcId="{E29C412B-B117-4D0C-99CB-8C1F94918C75}" destId="{4EFA0EA4-100B-4572-960E-B8A2B66C5F29}" srcOrd="1" destOrd="0" presId="urn:microsoft.com/office/officeart/2018/5/layout/IconCircleLabelList"/>
    <dgm:cxn modelId="{A564E7D2-5527-4680-9DEB-257393E53A64}" type="presParOf" srcId="{E29C412B-B117-4D0C-99CB-8C1F94918C75}" destId="{94A12B4B-CDB6-42D3-9432-F9890479D198}" srcOrd="2" destOrd="0" presId="urn:microsoft.com/office/officeart/2018/5/layout/IconCircleLabelList"/>
    <dgm:cxn modelId="{F50B1A5F-760B-4FB8-8A96-B761D771D162}" type="presParOf" srcId="{E29C412B-B117-4D0C-99CB-8C1F94918C75}" destId="{8B99E2F3-4C4D-4070-8390-47C13F76F023}" srcOrd="3" destOrd="0" presId="urn:microsoft.com/office/officeart/2018/5/layout/IconCircleLabelList"/>
    <dgm:cxn modelId="{4FE68410-7EEB-4FEF-B617-B0A45D6BC036}" type="presParOf" srcId="{2AF3712E-B458-4C99-8B79-798BE1036558}" destId="{6EC0F873-FDFB-41FD-A3BE-DE2E7F1B3890}" srcOrd="3" destOrd="0" presId="urn:microsoft.com/office/officeart/2018/5/layout/IconCircleLabelList"/>
    <dgm:cxn modelId="{BFF1128F-40B8-40C3-86F3-989455CFC4BE}" type="presParOf" srcId="{2AF3712E-B458-4C99-8B79-798BE1036558}" destId="{A03B100F-6FAE-43C7-B318-7A806D91C097}" srcOrd="4" destOrd="0" presId="urn:microsoft.com/office/officeart/2018/5/layout/IconCircleLabelList"/>
    <dgm:cxn modelId="{FF2C0785-B4BA-47D4-B6D4-2B9B681C3A4F}" type="presParOf" srcId="{A03B100F-6FAE-43C7-B318-7A806D91C097}" destId="{C07CFC4C-43EB-4E0E-B98E-6FEE9EE54D70}" srcOrd="0" destOrd="0" presId="urn:microsoft.com/office/officeart/2018/5/layout/IconCircleLabelList"/>
    <dgm:cxn modelId="{EDACE9ED-9E32-46F4-B2F2-8A48D86E56FA}" type="presParOf" srcId="{A03B100F-6FAE-43C7-B318-7A806D91C097}" destId="{D44A82F9-C149-4FEC-B452-0C451758D12E}" srcOrd="1" destOrd="0" presId="urn:microsoft.com/office/officeart/2018/5/layout/IconCircleLabelList"/>
    <dgm:cxn modelId="{57E8DB80-04B0-43C0-A204-72C6D1F4F48F}" type="presParOf" srcId="{A03B100F-6FAE-43C7-B318-7A806D91C097}" destId="{39621752-F072-426F-B5E7-954FAF78AC32}" srcOrd="2" destOrd="0" presId="urn:microsoft.com/office/officeart/2018/5/layout/IconCircleLabelList"/>
    <dgm:cxn modelId="{75DB1AC5-DF10-4C98-AD86-B486066CA7D3}" type="presParOf" srcId="{A03B100F-6FAE-43C7-B318-7A806D91C097}" destId="{C086A853-833F-4EC8-85F3-D288C0405991}" srcOrd="3" destOrd="0" presId="urn:microsoft.com/office/officeart/2018/5/layout/IconCircleLabelList"/>
    <dgm:cxn modelId="{56BFBD21-14B8-4594-86CE-EAB4582CD435}" type="presParOf" srcId="{2AF3712E-B458-4C99-8B79-798BE1036558}" destId="{AAF22CC3-1FBC-430F-B877-B1821442DDAA}" srcOrd="5" destOrd="0" presId="urn:microsoft.com/office/officeart/2018/5/layout/IconCircleLabelList"/>
    <dgm:cxn modelId="{4D09750B-F86A-46FA-BCE5-04470211F0E4}" type="presParOf" srcId="{2AF3712E-B458-4C99-8B79-798BE1036558}" destId="{4AF40A0A-59B6-4D02-B546-A9C2918A4C69}" srcOrd="6" destOrd="0" presId="urn:microsoft.com/office/officeart/2018/5/layout/IconCircleLabelList"/>
    <dgm:cxn modelId="{7D2CE3C8-3815-4AD3-A70C-2BC421FD8C58}" type="presParOf" srcId="{4AF40A0A-59B6-4D02-B546-A9C2918A4C69}" destId="{FCE81AFC-C7A1-4827-BD44-131D1656BA7E}" srcOrd="0" destOrd="0" presId="urn:microsoft.com/office/officeart/2018/5/layout/IconCircleLabelList"/>
    <dgm:cxn modelId="{8A2C2712-B055-40CC-B9B3-C8D8A2AE27E8}" type="presParOf" srcId="{4AF40A0A-59B6-4D02-B546-A9C2918A4C69}" destId="{71D8505C-3003-49B0-BB6F-A4B44C2FD175}" srcOrd="1" destOrd="0" presId="urn:microsoft.com/office/officeart/2018/5/layout/IconCircleLabelList"/>
    <dgm:cxn modelId="{F2191670-5D5E-4E64-8FDF-E71FAB51600D}" type="presParOf" srcId="{4AF40A0A-59B6-4D02-B546-A9C2918A4C69}" destId="{2CBBC5CF-22DF-4F36-B217-D438F7E5EF59}" srcOrd="2" destOrd="0" presId="urn:microsoft.com/office/officeart/2018/5/layout/IconCircleLabelList"/>
    <dgm:cxn modelId="{F184AFD6-E496-4150-B581-3829C5589D2A}" type="presParOf" srcId="{4AF40A0A-59B6-4D02-B546-A9C2918A4C69}" destId="{F644572B-46D4-4EA6-B9F1-C14AF71478A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F62E87-6616-419C-84F4-83C354239D8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C8D6782-10CE-45BF-9817-6BEE38FCAC65}">
      <dgm:prSet/>
      <dgm:spPr/>
      <dgm:t>
        <a:bodyPr/>
        <a:lstStyle/>
        <a:p>
          <a:r>
            <a:rPr lang="en-US" dirty="0"/>
            <a:t>Sentimental analysis will be done to get the categories of reviews. The categorization of the reviews by using any classifier we can get most preferable and least preferable.</a:t>
          </a:r>
        </a:p>
      </dgm:t>
    </dgm:pt>
    <dgm:pt modelId="{AC15D4D9-BF3F-4A83-9CCA-427695464717}" type="parTrans" cxnId="{40BEB948-FCF0-4316-A706-6C6BE9B93A5E}">
      <dgm:prSet/>
      <dgm:spPr/>
      <dgm:t>
        <a:bodyPr/>
        <a:lstStyle/>
        <a:p>
          <a:endParaRPr lang="en-US"/>
        </a:p>
      </dgm:t>
    </dgm:pt>
    <dgm:pt modelId="{BE3522F0-8A3F-416B-919B-A9CC0B6FFBC8}" type="sibTrans" cxnId="{40BEB948-FCF0-4316-A706-6C6BE9B93A5E}">
      <dgm:prSet/>
      <dgm:spPr/>
      <dgm:t>
        <a:bodyPr/>
        <a:lstStyle/>
        <a:p>
          <a:endParaRPr lang="en-US"/>
        </a:p>
      </dgm:t>
    </dgm:pt>
    <dgm:pt modelId="{07EE512A-33FD-4105-B48B-222E148A1B13}">
      <dgm:prSet/>
      <dgm:spPr/>
      <dgm:t>
        <a:bodyPr/>
        <a:lstStyle/>
        <a:p>
          <a:pPr algn="just"/>
          <a:r>
            <a:rPr lang="en-US" dirty="0"/>
            <a:t>In the analysis we will filter out the reviews of non-buyers of any product to give genuine information written by customers as a result of search engine.</a:t>
          </a:r>
        </a:p>
      </dgm:t>
    </dgm:pt>
    <dgm:pt modelId="{FAAF5171-A5E6-41C5-8C5D-00244FEB454C}" type="parTrans" cxnId="{54882A57-08BA-4364-BEDF-47BDC1B760EB}">
      <dgm:prSet/>
      <dgm:spPr/>
      <dgm:t>
        <a:bodyPr/>
        <a:lstStyle/>
        <a:p>
          <a:endParaRPr lang="en-US"/>
        </a:p>
      </dgm:t>
    </dgm:pt>
    <dgm:pt modelId="{8D8D0726-F7A3-481D-AD34-27F88F0289F7}" type="sibTrans" cxnId="{54882A57-08BA-4364-BEDF-47BDC1B760EB}">
      <dgm:prSet/>
      <dgm:spPr/>
      <dgm:t>
        <a:bodyPr/>
        <a:lstStyle/>
        <a:p>
          <a:endParaRPr lang="en-US"/>
        </a:p>
      </dgm:t>
    </dgm:pt>
    <dgm:pt modelId="{13EAFD81-A834-4C66-AA2A-AF4709CBAAFD}">
      <dgm:prSet/>
      <dgm:spPr/>
      <dgm:t>
        <a:bodyPr/>
        <a:lstStyle/>
        <a:p>
          <a:pPr algn="just"/>
          <a:r>
            <a:rPr lang="en-US" dirty="0"/>
            <a:t>Final</a:t>
          </a:r>
          <a:r>
            <a:rPr lang="en-US" baseline="0" dirty="0"/>
            <a:t> results, the websites having more positive reviews are recommendable. As of the classification  report of all the models which tells us the categorization of positive, negative and neural reviews.</a:t>
          </a:r>
          <a:endParaRPr lang="en-US" dirty="0"/>
        </a:p>
      </dgm:t>
    </dgm:pt>
    <dgm:pt modelId="{3682B4DF-C5A7-4EEA-9868-2D5CFCDA3E08}" type="parTrans" cxnId="{91F6A6CA-D7DD-4033-8654-427394857C7E}">
      <dgm:prSet/>
      <dgm:spPr/>
      <dgm:t>
        <a:bodyPr/>
        <a:lstStyle/>
        <a:p>
          <a:endParaRPr lang="en-US"/>
        </a:p>
      </dgm:t>
    </dgm:pt>
    <dgm:pt modelId="{B1A985AA-E793-4B9A-A436-C13998F744B6}" type="sibTrans" cxnId="{91F6A6CA-D7DD-4033-8654-427394857C7E}">
      <dgm:prSet/>
      <dgm:spPr/>
      <dgm:t>
        <a:bodyPr/>
        <a:lstStyle/>
        <a:p>
          <a:endParaRPr lang="en-US"/>
        </a:p>
      </dgm:t>
    </dgm:pt>
    <dgm:pt modelId="{FEB19087-2B58-42FD-8545-362C1564736F}" type="pres">
      <dgm:prSet presAssocID="{0EF62E87-6616-419C-84F4-83C354239D8C}" presName="root" presStyleCnt="0">
        <dgm:presLayoutVars>
          <dgm:dir/>
          <dgm:resizeHandles val="exact"/>
        </dgm:presLayoutVars>
      </dgm:prSet>
      <dgm:spPr/>
    </dgm:pt>
    <dgm:pt modelId="{6FEC65C0-5793-4C94-A1DE-0D730224E315}" type="pres">
      <dgm:prSet presAssocID="{EC8D6782-10CE-45BF-9817-6BEE38FCAC65}" presName="compNode" presStyleCnt="0"/>
      <dgm:spPr/>
    </dgm:pt>
    <dgm:pt modelId="{FBEDF1FD-5B16-4E67-9ABB-F44EB7A23C4A}" type="pres">
      <dgm:prSet presAssocID="{EC8D6782-10CE-45BF-9817-6BEE38FCAC65}" presName="bgRect" presStyleLbl="bgShp" presStyleIdx="0" presStyleCnt="3"/>
      <dgm:spPr/>
    </dgm:pt>
    <dgm:pt modelId="{A06ADFAC-842B-41A2-A9DF-DBEAE396D4A2}" type="pres">
      <dgm:prSet presAssocID="{EC8D6782-10CE-45BF-9817-6BEE38FCAC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1349840A-7D16-41C1-8469-8F2CAB642AAA}" type="pres">
      <dgm:prSet presAssocID="{EC8D6782-10CE-45BF-9817-6BEE38FCAC65}" presName="spaceRect" presStyleCnt="0"/>
      <dgm:spPr/>
    </dgm:pt>
    <dgm:pt modelId="{44759262-0537-4ED6-9346-7A4C322EAB1B}" type="pres">
      <dgm:prSet presAssocID="{EC8D6782-10CE-45BF-9817-6BEE38FCAC65}" presName="parTx" presStyleLbl="revTx" presStyleIdx="0" presStyleCnt="3">
        <dgm:presLayoutVars>
          <dgm:chMax val="0"/>
          <dgm:chPref val="0"/>
        </dgm:presLayoutVars>
      </dgm:prSet>
      <dgm:spPr/>
    </dgm:pt>
    <dgm:pt modelId="{E3D5B286-D4CB-43E6-B5EF-71A4423C083B}" type="pres">
      <dgm:prSet presAssocID="{BE3522F0-8A3F-416B-919B-A9CC0B6FFBC8}" presName="sibTrans" presStyleCnt="0"/>
      <dgm:spPr/>
    </dgm:pt>
    <dgm:pt modelId="{69A8A39E-EF61-43E1-B37B-6DBB988D3E46}" type="pres">
      <dgm:prSet presAssocID="{07EE512A-33FD-4105-B48B-222E148A1B13}" presName="compNode" presStyleCnt="0"/>
      <dgm:spPr/>
    </dgm:pt>
    <dgm:pt modelId="{B2FEAA0C-71A6-4E08-9F0F-1AEDF5E1E4A9}" type="pres">
      <dgm:prSet presAssocID="{07EE512A-33FD-4105-B48B-222E148A1B13}" presName="bgRect" presStyleLbl="bgShp" presStyleIdx="1" presStyleCnt="3"/>
      <dgm:spPr/>
    </dgm:pt>
    <dgm:pt modelId="{7DB9CBE1-8A7A-4840-AF4E-45173941C5AC}" type="pres">
      <dgm:prSet presAssocID="{07EE512A-33FD-4105-B48B-222E148A1B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D23C54D-D5E2-4F63-A3E6-FC38DD2AA179}" type="pres">
      <dgm:prSet presAssocID="{07EE512A-33FD-4105-B48B-222E148A1B13}" presName="spaceRect" presStyleCnt="0"/>
      <dgm:spPr/>
    </dgm:pt>
    <dgm:pt modelId="{6077E772-2846-499D-9AFC-01F42BB0083C}" type="pres">
      <dgm:prSet presAssocID="{07EE512A-33FD-4105-B48B-222E148A1B13}" presName="parTx" presStyleLbl="revTx" presStyleIdx="1" presStyleCnt="3">
        <dgm:presLayoutVars>
          <dgm:chMax val="0"/>
          <dgm:chPref val="0"/>
        </dgm:presLayoutVars>
      </dgm:prSet>
      <dgm:spPr/>
    </dgm:pt>
    <dgm:pt modelId="{8B3DDD58-2011-4A2B-B1A8-5A86D9E5E5BC}" type="pres">
      <dgm:prSet presAssocID="{8D8D0726-F7A3-481D-AD34-27F88F0289F7}" presName="sibTrans" presStyleCnt="0"/>
      <dgm:spPr/>
    </dgm:pt>
    <dgm:pt modelId="{F01F509D-A01F-4AB0-8640-5FD0F4FD95A7}" type="pres">
      <dgm:prSet presAssocID="{13EAFD81-A834-4C66-AA2A-AF4709CBAAFD}" presName="compNode" presStyleCnt="0"/>
      <dgm:spPr/>
    </dgm:pt>
    <dgm:pt modelId="{4A0CBF6C-6FF0-49A2-A42A-42532065F564}" type="pres">
      <dgm:prSet presAssocID="{13EAFD81-A834-4C66-AA2A-AF4709CBAAFD}" presName="bgRect" presStyleLbl="bgShp" presStyleIdx="2" presStyleCnt="3"/>
      <dgm:spPr/>
    </dgm:pt>
    <dgm:pt modelId="{47B58CB4-69A5-45CC-AE91-5197E3A24F11}" type="pres">
      <dgm:prSet presAssocID="{13EAFD81-A834-4C66-AA2A-AF4709CBAA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5AD3F001-28C4-4A50-B754-8F74A6E06EEA}" type="pres">
      <dgm:prSet presAssocID="{13EAFD81-A834-4C66-AA2A-AF4709CBAAFD}" presName="spaceRect" presStyleCnt="0"/>
      <dgm:spPr/>
    </dgm:pt>
    <dgm:pt modelId="{7716E223-76FF-4CC0-AD2C-F84F694228E4}" type="pres">
      <dgm:prSet presAssocID="{13EAFD81-A834-4C66-AA2A-AF4709CBAAFD}" presName="parTx" presStyleLbl="revTx" presStyleIdx="2" presStyleCnt="3">
        <dgm:presLayoutVars>
          <dgm:chMax val="0"/>
          <dgm:chPref val="0"/>
        </dgm:presLayoutVars>
      </dgm:prSet>
      <dgm:spPr/>
    </dgm:pt>
  </dgm:ptLst>
  <dgm:cxnLst>
    <dgm:cxn modelId="{5D6EC42A-58B0-4995-856F-B44C8D26C586}" type="presOf" srcId="{07EE512A-33FD-4105-B48B-222E148A1B13}" destId="{6077E772-2846-499D-9AFC-01F42BB0083C}" srcOrd="0" destOrd="0" presId="urn:microsoft.com/office/officeart/2018/2/layout/IconVerticalSolidList"/>
    <dgm:cxn modelId="{3E5D8D39-26D6-4603-AFD2-A20F761FE1C4}" type="presOf" srcId="{EC8D6782-10CE-45BF-9817-6BEE38FCAC65}" destId="{44759262-0537-4ED6-9346-7A4C322EAB1B}" srcOrd="0" destOrd="0" presId="urn:microsoft.com/office/officeart/2018/2/layout/IconVerticalSolidList"/>
    <dgm:cxn modelId="{40BEB948-FCF0-4316-A706-6C6BE9B93A5E}" srcId="{0EF62E87-6616-419C-84F4-83C354239D8C}" destId="{EC8D6782-10CE-45BF-9817-6BEE38FCAC65}" srcOrd="0" destOrd="0" parTransId="{AC15D4D9-BF3F-4A83-9CCA-427695464717}" sibTransId="{BE3522F0-8A3F-416B-919B-A9CC0B6FFBC8}"/>
    <dgm:cxn modelId="{7891686A-CB36-4F0F-9A37-9024ACE37786}" type="presOf" srcId="{0EF62E87-6616-419C-84F4-83C354239D8C}" destId="{FEB19087-2B58-42FD-8545-362C1564736F}" srcOrd="0" destOrd="0" presId="urn:microsoft.com/office/officeart/2018/2/layout/IconVerticalSolidList"/>
    <dgm:cxn modelId="{54882A57-08BA-4364-BEDF-47BDC1B760EB}" srcId="{0EF62E87-6616-419C-84F4-83C354239D8C}" destId="{07EE512A-33FD-4105-B48B-222E148A1B13}" srcOrd="1" destOrd="0" parTransId="{FAAF5171-A5E6-41C5-8C5D-00244FEB454C}" sibTransId="{8D8D0726-F7A3-481D-AD34-27F88F0289F7}"/>
    <dgm:cxn modelId="{40231C93-74A3-46CE-8732-1F4EC77E27F5}" type="presOf" srcId="{13EAFD81-A834-4C66-AA2A-AF4709CBAAFD}" destId="{7716E223-76FF-4CC0-AD2C-F84F694228E4}" srcOrd="0" destOrd="0" presId="urn:microsoft.com/office/officeart/2018/2/layout/IconVerticalSolidList"/>
    <dgm:cxn modelId="{91F6A6CA-D7DD-4033-8654-427394857C7E}" srcId="{0EF62E87-6616-419C-84F4-83C354239D8C}" destId="{13EAFD81-A834-4C66-AA2A-AF4709CBAAFD}" srcOrd="2" destOrd="0" parTransId="{3682B4DF-C5A7-4EEA-9868-2D5CFCDA3E08}" sibTransId="{B1A985AA-E793-4B9A-A436-C13998F744B6}"/>
    <dgm:cxn modelId="{372C6D4C-F7F1-48B8-BAE1-4395AC38B55B}" type="presParOf" srcId="{FEB19087-2B58-42FD-8545-362C1564736F}" destId="{6FEC65C0-5793-4C94-A1DE-0D730224E315}" srcOrd="0" destOrd="0" presId="urn:microsoft.com/office/officeart/2018/2/layout/IconVerticalSolidList"/>
    <dgm:cxn modelId="{1C41C6BA-93DC-4F02-B1B1-A044D8E9DA51}" type="presParOf" srcId="{6FEC65C0-5793-4C94-A1DE-0D730224E315}" destId="{FBEDF1FD-5B16-4E67-9ABB-F44EB7A23C4A}" srcOrd="0" destOrd="0" presId="urn:microsoft.com/office/officeart/2018/2/layout/IconVerticalSolidList"/>
    <dgm:cxn modelId="{0E463D00-2957-4D2D-825B-97D4FF57ADE6}" type="presParOf" srcId="{6FEC65C0-5793-4C94-A1DE-0D730224E315}" destId="{A06ADFAC-842B-41A2-A9DF-DBEAE396D4A2}" srcOrd="1" destOrd="0" presId="urn:microsoft.com/office/officeart/2018/2/layout/IconVerticalSolidList"/>
    <dgm:cxn modelId="{9AEEB9FE-7699-4594-92E9-4B3C74868B7B}" type="presParOf" srcId="{6FEC65C0-5793-4C94-A1DE-0D730224E315}" destId="{1349840A-7D16-41C1-8469-8F2CAB642AAA}" srcOrd="2" destOrd="0" presId="urn:microsoft.com/office/officeart/2018/2/layout/IconVerticalSolidList"/>
    <dgm:cxn modelId="{C4D706E1-5620-4711-83B1-50EE28F8671F}" type="presParOf" srcId="{6FEC65C0-5793-4C94-A1DE-0D730224E315}" destId="{44759262-0537-4ED6-9346-7A4C322EAB1B}" srcOrd="3" destOrd="0" presId="urn:microsoft.com/office/officeart/2018/2/layout/IconVerticalSolidList"/>
    <dgm:cxn modelId="{0A3FE43C-1CDE-4464-89DE-AE491B74D77A}" type="presParOf" srcId="{FEB19087-2B58-42FD-8545-362C1564736F}" destId="{E3D5B286-D4CB-43E6-B5EF-71A4423C083B}" srcOrd="1" destOrd="0" presId="urn:microsoft.com/office/officeart/2018/2/layout/IconVerticalSolidList"/>
    <dgm:cxn modelId="{67A24759-0582-4498-A177-D05CD2E988E4}" type="presParOf" srcId="{FEB19087-2B58-42FD-8545-362C1564736F}" destId="{69A8A39E-EF61-43E1-B37B-6DBB988D3E46}" srcOrd="2" destOrd="0" presId="urn:microsoft.com/office/officeart/2018/2/layout/IconVerticalSolidList"/>
    <dgm:cxn modelId="{7F3733C9-611C-4B97-B938-D0D3A744A323}" type="presParOf" srcId="{69A8A39E-EF61-43E1-B37B-6DBB988D3E46}" destId="{B2FEAA0C-71A6-4E08-9F0F-1AEDF5E1E4A9}" srcOrd="0" destOrd="0" presId="urn:microsoft.com/office/officeart/2018/2/layout/IconVerticalSolidList"/>
    <dgm:cxn modelId="{56ED8185-69BF-4A62-B4A2-7E2BAD849B54}" type="presParOf" srcId="{69A8A39E-EF61-43E1-B37B-6DBB988D3E46}" destId="{7DB9CBE1-8A7A-4840-AF4E-45173941C5AC}" srcOrd="1" destOrd="0" presId="urn:microsoft.com/office/officeart/2018/2/layout/IconVerticalSolidList"/>
    <dgm:cxn modelId="{E97D78A3-037D-47DF-9FD1-FDDEC41FE9C0}" type="presParOf" srcId="{69A8A39E-EF61-43E1-B37B-6DBB988D3E46}" destId="{ED23C54D-D5E2-4F63-A3E6-FC38DD2AA179}" srcOrd="2" destOrd="0" presId="urn:microsoft.com/office/officeart/2018/2/layout/IconVerticalSolidList"/>
    <dgm:cxn modelId="{1A8F9BBA-5A53-48B4-86B5-C603001DB909}" type="presParOf" srcId="{69A8A39E-EF61-43E1-B37B-6DBB988D3E46}" destId="{6077E772-2846-499D-9AFC-01F42BB0083C}" srcOrd="3" destOrd="0" presId="urn:microsoft.com/office/officeart/2018/2/layout/IconVerticalSolidList"/>
    <dgm:cxn modelId="{00D3AE76-162C-4C2B-B233-6E52BF479475}" type="presParOf" srcId="{FEB19087-2B58-42FD-8545-362C1564736F}" destId="{8B3DDD58-2011-4A2B-B1A8-5A86D9E5E5BC}" srcOrd="3" destOrd="0" presId="urn:microsoft.com/office/officeart/2018/2/layout/IconVerticalSolidList"/>
    <dgm:cxn modelId="{C313E884-7502-477A-AC04-8119C883B3ED}" type="presParOf" srcId="{FEB19087-2B58-42FD-8545-362C1564736F}" destId="{F01F509D-A01F-4AB0-8640-5FD0F4FD95A7}" srcOrd="4" destOrd="0" presId="urn:microsoft.com/office/officeart/2018/2/layout/IconVerticalSolidList"/>
    <dgm:cxn modelId="{68498DE7-5B38-48FE-9095-C8D3552AD511}" type="presParOf" srcId="{F01F509D-A01F-4AB0-8640-5FD0F4FD95A7}" destId="{4A0CBF6C-6FF0-49A2-A42A-42532065F564}" srcOrd="0" destOrd="0" presId="urn:microsoft.com/office/officeart/2018/2/layout/IconVerticalSolidList"/>
    <dgm:cxn modelId="{44FB5CFF-CF24-4E9A-81FE-B775A4D09763}" type="presParOf" srcId="{F01F509D-A01F-4AB0-8640-5FD0F4FD95A7}" destId="{47B58CB4-69A5-45CC-AE91-5197E3A24F11}" srcOrd="1" destOrd="0" presId="urn:microsoft.com/office/officeart/2018/2/layout/IconVerticalSolidList"/>
    <dgm:cxn modelId="{F2D00D9E-0BC4-4B70-A5A0-C06466E84500}" type="presParOf" srcId="{F01F509D-A01F-4AB0-8640-5FD0F4FD95A7}" destId="{5AD3F001-28C4-4A50-B754-8F74A6E06EEA}" srcOrd="2" destOrd="0" presId="urn:microsoft.com/office/officeart/2018/2/layout/IconVerticalSolidList"/>
    <dgm:cxn modelId="{EE79CEB7-A01F-4E73-9497-393E1D05C311}" type="presParOf" srcId="{F01F509D-A01F-4AB0-8640-5FD0F4FD95A7}" destId="{7716E223-76FF-4CC0-AD2C-F84F694228E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B45CF-DC90-4EC1-B1E3-C33A063EC986}">
      <dsp:nvSpPr>
        <dsp:cNvPr id="0" name=""/>
        <dsp:cNvSpPr/>
      </dsp:nvSpPr>
      <dsp:spPr>
        <a:xfrm>
          <a:off x="898829"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B1E7E-0169-46C8-A264-9F5C8DA70993}">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052561-249C-45D0-A4EE-0E36C45A381B}">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Description</a:t>
          </a:r>
        </a:p>
      </dsp:txBody>
      <dsp:txXfrm>
        <a:off x="578678" y="1313725"/>
        <a:ext cx="1641796" cy="656718"/>
      </dsp:txXfrm>
    </dsp:sp>
    <dsp:sp modelId="{864389AE-781A-46FB-80C2-8496994E950F}">
      <dsp:nvSpPr>
        <dsp:cNvPr id="0" name=""/>
        <dsp:cNvSpPr/>
      </dsp:nvSpPr>
      <dsp:spPr>
        <a:xfrm>
          <a:off x="2827940"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A46ED-B111-4A2A-B0DE-E5F72F45BDF5}">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939929-D1F4-44F5-B9E2-9EA04A9FB8F8}">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Ethical principles</a:t>
          </a:r>
        </a:p>
      </dsp:txBody>
      <dsp:txXfrm>
        <a:off x="2507790" y="1313725"/>
        <a:ext cx="1641796" cy="656718"/>
      </dsp:txXfrm>
    </dsp:sp>
    <dsp:sp modelId="{3D216EAE-44C9-492E-9FB4-9406C77F89F9}">
      <dsp:nvSpPr>
        <dsp:cNvPr id="0" name=""/>
        <dsp:cNvSpPr/>
      </dsp:nvSpPr>
      <dsp:spPr>
        <a:xfrm>
          <a:off x="4757051"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1A664-9388-475E-98CD-E6DB301F1368}">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65C81-C74E-4D7C-929F-2FDE0981D59F}">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Data  COLLECTION </a:t>
          </a:r>
        </a:p>
      </dsp:txBody>
      <dsp:txXfrm>
        <a:off x="4436901" y="1313725"/>
        <a:ext cx="1641796" cy="656718"/>
      </dsp:txXfrm>
    </dsp:sp>
    <dsp:sp modelId="{7F068737-EA0D-40E4-A331-35415060B9C9}">
      <dsp:nvSpPr>
        <dsp:cNvPr id="0" name=""/>
        <dsp:cNvSpPr/>
      </dsp:nvSpPr>
      <dsp:spPr>
        <a:xfrm>
          <a:off x="6686163"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00B94-E3E3-4EDD-9065-4A65A1EE1E50}">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541902-AF49-4AD7-8104-2D885287350F}">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Scrapy AND IMPORT.IO</a:t>
          </a:r>
        </a:p>
      </dsp:txBody>
      <dsp:txXfrm>
        <a:off x="6366012" y="1313725"/>
        <a:ext cx="1641796" cy="656718"/>
      </dsp:txXfrm>
    </dsp:sp>
    <dsp:sp modelId="{81EA5BF7-6881-42B6-B050-87B35D4FE13A}">
      <dsp:nvSpPr>
        <dsp:cNvPr id="0" name=""/>
        <dsp:cNvSpPr/>
      </dsp:nvSpPr>
      <dsp:spPr>
        <a:xfrm>
          <a:off x="8615274" y="288"/>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19B1B-781D-4E1B-ABCB-339B3B804CC6}">
      <dsp:nvSpPr>
        <dsp:cNvPr id="0" name=""/>
        <dsp:cNvSpPr/>
      </dsp:nvSpPr>
      <dsp:spPr>
        <a:xfrm>
          <a:off x="8828708" y="213721"/>
          <a:ext cx="574628" cy="57462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FBFB8-A2F9-43A0-A778-CA26969F8C22}">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DATA CLEANING /FINAL DATA</a:t>
          </a:r>
        </a:p>
      </dsp:txBody>
      <dsp:txXfrm>
        <a:off x="8295124" y="1313725"/>
        <a:ext cx="1641796" cy="656718"/>
      </dsp:txXfrm>
    </dsp:sp>
    <dsp:sp modelId="{F8F25E63-5134-4057-926B-0418671CA6B1}">
      <dsp:nvSpPr>
        <dsp:cNvPr id="0" name=""/>
        <dsp:cNvSpPr/>
      </dsp:nvSpPr>
      <dsp:spPr>
        <a:xfrm>
          <a:off x="898829"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86145-DFC6-4374-ADB5-88C48FB63A76}">
      <dsp:nvSpPr>
        <dsp:cNvPr id="0" name=""/>
        <dsp:cNvSpPr/>
      </dsp:nvSpPr>
      <dsp:spPr>
        <a:xfrm>
          <a:off x="1112262" y="2594327"/>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3FF6A-CEE1-48B2-B01A-9B84D4496754}">
      <dsp:nvSpPr>
        <dsp:cNvPr id="0" name=""/>
        <dsp:cNvSpPr/>
      </dsp:nvSpPr>
      <dsp:spPr>
        <a:xfrm>
          <a:off x="578678"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Challenges</a:t>
          </a:r>
        </a:p>
      </dsp:txBody>
      <dsp:txXfrm>
        <a:off x="578678" y="3694331"/>
        <a:ext cx="1641796" cy="656718"/>
      </dsp:txXfrm>
    </dsp:sp>
    <dsp:sp modelId="{6687C2F1-F131-4B28-A941-71F3E6FB9F72}">
      <dsp:nvSpPr>
        <dsp:cNvPr id="0" name=""/>
        <dsp:cNvSpPr/>
      </dsp:nvSpPr>
      <dsp:spPr>
        <a:xfrm>
          <a:off x="2827940"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431CC-2B8A-4C16-B81D-70892F57C90B}">
      <dsp:nvSpPr>
        <dsp:cNvPr id="0" name=""/>
        <dsp:cNvSpPr/>
      </dsp:nvSpPr>
      <dsp:spPr>
        <a:xfrm>
          <a:off x="3041374" y="2594327"/>
          <a:ext cx="574628" cy="574628"/>
        </a:xfrm>
        <a:prstGeom prst="rect">
          <a:avLst/>
        </a:prstGeom>
        <a:solidFill>
          <a:schemeClr val="bg1">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10852-F845-4432-BA0D-527CC4D4F8DB}">
      <dsp:nvSpPr>
        <dsp:cNvPr id="0" name=""/>
        <dsp:cNvSpPr/>
      </dsp:nvSpPr>
      <dsp:spPr>
        <a:xfrm>
          <a:off x="2507790"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DATA EXPLORATION</a:t>
          </a:r>
        </a:p>
      </dsp:txBody>
      <dsp:txXfrm>
        <a:off x="2507790" y="3694331"/>
        <a:ext cx="1641796" cy="656718"/>
      </dsp:txXfrm>
    </dsp:sp>
    <dsp:sp modelId="{8BEFA55F-DB33-42D7-8A7E-343586D227BD}">
      <dsp:nvSpPr>
        <dsp:cNvPr id="0" name=""/>
        <dsp:cNvSpPr/>
      </dsp:nvSpPr>
      <dsp:spPr>
        <a:xfrm>
          <a:off x="4757051"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B087A-5C98-4121-9668-0E293B767974}">
      <dsp:nvSpPr>
        <dsp:cNvPr id="0" name=""/>
        <dsp:cNvSpPr/>
      </dsp:nvSpPr>
      <dsp:spPr>
        <a:xfrm>
          <a:off x="4970485" y="2594327"/>
          <a:ext cx="574628" cy="57462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AF776F-7025-470C-AB99-1CBB9360A43A}">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METHODOLOGY </a:t>
          </a:r>
        </a:p>
      </dsp:txBody>
      <dsp:txXfrm>
        <a:off x="4436901" y="3694331"/>
        <a:ext cx="1641796" cy="656718"/>
      </dsp:txXfrm>
    </dsp:sp>
    <dsp:sp modelId="{769A1E61-1E18-47F5-AE40-9C324068BBD7}">
      <dsp:nvSpPr>
        <dsp:cNvPr id="0" name=""/>
        <dsp:cNvSpPr/>
      </dsp:nvSpPr>
      <dsp:spPr>
        <a:xfrm>
          <a:off x="6686163"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34DF4-7317-4FBD-95F1-0EF6CBE602E7}">
      <dsp:nvSpPr>
        <dsp:cNvPr id="0" name=""/>
        <dsp:cNvSpPr/>
      </dsp:nvSpPr>
      <dsp:spPr>
        <a:xfrm>
          <a:off x="6899596"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FC21BB-0A1C-4870-828C-C9129344A06D}">
      <dsp:nvSpPr>
        <dsp:cNvPr id="0" name=""/>
        <dsp:cNvSpPr/>
      </dsp:nvSpPr>
      <dsp:spPr>
        <a:xfrm>
          <a:off x="6366012"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Outcome assessed</a:t>
          </a:r>
        </a:p>
      </dsp:txBody>
      <dsp:txXfrm>
        <a:off x="6366012" y="3694331"/>
        <a:ext cx="1641796" cy="656718"/>
      </dsp:txXfrm>
    </dsp:sp>
    <dsp:sp modelId="{AB3607A3-9B1F-4310-90CC-67128404451A}">
      <dsp:nvSpPr>
        <dsp:cNvPr id="0" name=""/>
        <dsp:cNvSpPr/>
      </dsp:nvSpPr>
      <dsp:spPr>
        <a:xfrm>
          <a:off x="8615274" y="2380893"/>
          <a:ext cx="1001496" cy="100149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7CA04-A974-42BF-ACE2-03514CDE2B52}">
      <dsp:nvSpPr>
        <dsp:cNvPr id="0" name=""/>
        <dsp:cNvSpPr/>
      </dsp:nvSpPr>
      <dsp:spPr>
        <a:xfrm>
          <a:off x="8828708"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5C64A-949F-4B48-92E1-DC36C4DF7813}">
      <dsp:nvSpPr>
        <dsp:cNvPr id="0" name=""/>
        <dsp:cNvSpPr/>
      </dsp:nvSpPr>
      <dsp:spPr>
        <a:xfrm>
          <a:off x="8295124"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references</a:t>
          </a:r>
        </a:p>
      </dsp:txBody>
      <dsp:txXfrm>
        <a:off x="8295124"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9C715-9EA8-47B6-92C4-105E352915D0}">
      <dsp:nvSpPr>
        <dsp:cNvPr id="0" name=""/>
        <dsp:cNvSpPr/>
      </dsp:nvSpPr>
      <dsp:spPr>
        <a:xfrm>
          <a:off x="0" y="0"/>
          <a:ext cx="8938260" cy="13057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US" sz="2200" kern="1200"/>
            <a:t>Most of the customer rely on reviews to make any decision related to purchases or any service utilization provided.</a:t>
          </a:r>
        </a:p>
      </dsp:txBody>
      <dsp:txXfrm>
        <a:off x="38244" y="38244"/>
        <a:ext cx="7529240" cy="1229275"/>
      </dsp:txXfrm>
    </dsp:sp>
    <dsp:sp modelId="{2C3A557E-E49D-420E-AA9C-FF801C4DB7F9}">
      <dsp:nvSpPr>
        <dsp:cNvPr id="0" name=""/>
        <dsp:cNvSpPr/>
      </dsp:nvSpPr>
      <dsp:spPr>
        <a:xfrm>
          <a:off x="788669" y="1523390"/>
          <a:ext cx="8938260" cy="13057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US" sz="2200" kern="1200"/>
            <a:t>We would like to address the project by classifying the reviews into most preferable and least preferable based on purchased and non-purchased respectively.</a:t>
          </a:r>
        </a:p>
      </dsp:txBody>
      <dsp:txXfrm>
        <a:off x="826913" y="1561634"/>
        <a:ext cx="7224355" cy="1229275"/>
      </dsp:txXfrm>
    </dsp:sp>
    <dsp:sp modelId="{D8326E67-4970-465D-B169-EEAF3865FEB6}">
      <dsp:nvSpPr>
        <dsp:cNvPr id="0" name=""/>
        <dsp:cNvSpPr/>
      </dsp:nvSpPr>
      <dsp:spPr>
        <a:xfrm>
          <a:off x="1577339" y="3046780"/>
          <a:ext cx="8938260" cy="13057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US" sz="2200" kern="1200" dirty="0"/>
            <a:t>Our focus is to concentrate mainly on purchased user reviews for this project. Finally, recommend the website based on genuine reviews.</a:t>
          </a:r>
        </a:p>
      </dsp:txBody>
      <dsp:txXfrm>
        <a:off x="1615583" y="3085024"/>
        <a:ext cx="7224355" cy="1229275"/>
      </dsp:txXfrm>
    </dsp:sp>
    <dsp:sp modelId="{EA0E8360-9C4A-4D17-A30D-B8B80FDDF401}">
      <dsp:nvSpPr>
        <dsp:cNvPr id="0" name=""/>
        <dsp:cNvSpPr/>
      </dsp:nvSpPr>
      <dsp:spPr>
        <a:xfrm>
          <a:off x="8089513" y="990203"/>
          <a:ext cx="848746" cy="84874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481" y="990203"/>
        <a:ext cx="466810" cy="638681"/>
      </dsp:txXfrm>
    </dsp:sp>
    <dsp:sp modelId="{1171AB30-A046-4D49-8794-36360487F6D3}">
      <dsp:nvSpPr>
        <dsp:cNvPr id="0" name=""/>
        <dsp:cNvSpPr/>
      </dsp:nvSpPr>
      <dsp:spPr>
        <a:xfrm>
          <a:off x="8878183" y="2504889"/>
          <a:ext cx="848746" cy="848746"/>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151" y="2504889"/>
        <a:ext cx="466810" cy="638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3A345-5ECD-4338-84DB-F173166F268F}">
      <dsp:nvSpPr>
        <dsp:cNvPr id="0" name=""/>
        <dsp:cNvSpPr/>
      </dsp:nvSpPr>
      <dsp:spPr>
        <a:xfrm>
          <a:off x="8521" y="0"/>
          <a:ext cx="6050248" cy="4094923"/>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39" tIns="76200" rIns="853757" bIns="76200" numCol="1" spcCol="1270" anchor="ctr" anchorCtr="0">
          <a:noAutofit/>
        </a:bodyPr>
        <a:lstStyle/>
        <a:p>
          <a:pPr marL="0" lvl="0" indent="0" algn="ctr" defTabSz="1333500">
            <a:lnSpc>
              <a:spcPct val="90000"/>
            </a:lnSpc>
            <a:spcBef>
              <a:spcPct val="0"/>
            </a:spcBef>
            <a:spcAft>
              <a:spcPct val="35000"/>
            </a:spcAft>
            <a:buNone/>
          </a:pPr>
          <a:r>
            <a:rPr lang="en-US" sz="3000" kern="1200" dirty="0"/>
            <a:t>Overview: we have collected 28887 rows with 16 attributes from online sources and using </a:t>
          </a:r>
          <a:r>
            <a:rPr lang="en-US" sz="3000" kern="1200" dirty="0" err="1"/>
            <a:t>scrapy</a:t>
          </a:r>
          <a:r>
            <a:rPr lang="en-US" sz="3000" kern="1200" dirty="0"/>
            <a:t> /import.io tools.</a:t>
          </a:r>
        </a:p>
      </dsp:txBody>
      <dsp:txXfrm>
        <a:off x="8521" y="0"/>
        <a:ext cx="5538383" cy="4094923"/>
      </dsp:txXfrm>
    </dsp:sp>
    <dsp:sp modelId="{4DA4932E-2A3C-4015-85E3-1812FD5D80C9}">
      <dsp:nvSpPr>
        <dsp:cNvPr id="0" name=""/>
        <dsp:cNvSpPr/>
      </dsp:nvSpPr>
      <dsp:spPr>
        <a:xfrm>
          <a:off x="4848720" y="0"/>
          <a:ext cx="6050248" cy="4094923"/>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39" tIns="76200" rIns="213439" bIns="76200" numCol="1" spcCol="1270" anchor="t" anchorCtr="0">
          <a:noAutofit/>
        </a:bodyPr>
        <a:lstStyle/>
        <a:p>
          <a:pPr marL="0" lvl="0" indent="0" algn="l" defTabSz="1333500">
            <a:lnSpc>
              <a:spcPct val="90000"/>
            </a:lnSpc>
            <a:spcBef>
              <a:spcPct val="0"/>
            </a:spcBef>
            <a:spcAft>
              <a:spcPct val="35000"/>
            </a:spcAft>
            <a:buNone/>
          </a:pPr>
          <a:r>
            <a:rPr lang="en-US" sz="3000" kern="1200" dirty="0"/>
            <a:t>Attributes</a:t>
          </a:r>
        </a:p>
        <a:p>
          <a:pPr marL="228600" lvl="1" indent="-228600" algn="l" defTabSz="1022350">
            <a:lnSpc>
              <a:spcPct val="90000"/>
            </a:lnSpc>
            <a:spcBef>
              <a:spcPct val="0"/>
            </a:spcBef>
            <a:spcAft>
              <a:spcPct val="15000"/>
            </a:spcAft>
            <a:buChar char="•"/>
          </a:pPr>
          <a:r>
            <a:rPr lang="en-US" sz="2300" kern="1200"/>
            <a:t>Product name</a:t>
          </a:r>
        </a:p>
        <a:p>
          <a:pPr marL="228600" lvl="1" indent="-228600" algn="l" defTabSz="1022350">
            <a:lnSpc>
              <a:spcPct val="90000"/>
            </a:lnSpc>
            <a:spcBef>
              <a:spcPct val="0"/>
            </a:spcBef>
            <a:spcAft>
              <a:spcPct val="15000"/>
            </a:spcAft>
            <a:buChar char="•"/>
          </a:pPr>
          <a:r>
            <a:rPr lang="en-US" sz="2300" kern="1200"/>
            <a:t>Categories</a:t>
          </a:r>
        </a:p>
        <a:p>
          <a:pPr marL="228600" lvl="1" indent="-228600" algn="l" defTabSz="1022350">
            <a:lnSpc>
              <a:spcPct val="90000"/>
            </a:lnSpc>
            <a:spcBef>
              <a:spcPct val="0"/>
            </a:spcBef>
            <a:spcAft>
              <a:spcPct val="15000"/>
            </a:spcAft>
            <a:buChar char="•"/>
          </a:pPr>
          <a:r>
            <a:rPr lang="en-US" sz="2300" kern="1200"/>
            <a:t>Primary Categories</a:t>
          </a:r>
        </a:p>
        <a:p>
          <a:pPr marL="228600" lvl="1" indent="-228600" algn="l" defTabSz="1022350">
            <a:lnSpc>
              <a:spcPct val="90000"/>
            </a:lnSpc>
            <a:spcBef>
              <a:spcPct val="0"/>
            </a:spcBef>
            <a:spcAft>
              <a:spcPct val="15000"/>
            </a:spcAft>
            <a:buChar char="•"/>
          </a:pPr>
          <a:r>
            <a:rPr lang="en-US" sz="2300" kern="1200" dirty="0"/>
            <a:t>Image URLs</a:t>
          </a:r>
        </a:p>
        <a:p>
          <a:pPr marL="228600" lvl="1" indent="-228600" algn="l" defTabSz="1022350">
            <a:lnSpc>
              <a:spcPct val="90000"/>
            </a:lnSpc>
            <a:spcBef>
              <a:spcPct val="0"/>
            </a:spcBef>
            <a:spcAft>
              <a:spcPct val="15000"/>
            </a:spcAft>
            <a:buChar char="•"/>
          </a:pPr>
          <a:r>
            <a:rPr lang="en-US" sz="2300" kern="1200"/>
            <a:t>Manufacturer</a:t>
          </a:r>
        </a:p>
        <a:p>
          <a:pPr marL="228600" lvl="1" indent="-228600" algn="l" defTabSz="1022350">
            <a:lnSpc>
              <a:spcPct val="90000"/>
            </a:lnSpc>
            <a:spcBef>
              <a:spcPct val="0"/>
            </a:spcBef>
            <a:spcAft>
              <a:spcPct val="15000"/>
            </a:spcAft>
            <a:buChar char="•"/>
          </a:pPr>
          <a:r>
            <a:rPr lang="en-US" sz="2300" kern="1200"/>
            <a:t>Reviews Source URLs</a:t>
          </a:r>
        </a:p>
        <a:p>
          <a:pPr marL="228600" lvl="1" indent="-228600" algn="l" defTabSz="1022350">
            <a:lnSpc>
              <a:spcPct val="90000"/>
            </a:lnSpc>
            <a:spcBef>
              <a:spcPct val="0"/>
            </a:spcBef>
            <a:spcAft>
              <a:spcPct val="15000"/>
            </a:spcAft>
            <a:buChar char="•"/>
          </a:pPr>
          <a:r>
            <a:rPr lang="en-US" sz="2300" kern="1200" dirty="0"/>
            <a:t>Review title</a:t>
          </a:r>
        </a:p>
        <a:p>
          <a:pPr marL="228600" lvl="1" indent="-228600" algn="l" defTabSz="1022350">
            <a:lnSpc>
              <a:spcPct val="90000"/>
            </a:lnSpc>
            <a:spcBef>
              <a:spcPct val="0"/>
            </a:spcBef>
            <a:spcAft>
              <a:spcPct val="15000"/>
            </a:spcAft>
            <a:buChar char="•"/>
          </a:pPr>
          <a:r>
            <a:rPr lang="en-US" sz="2300" kern="1200" dirty="0"/>
            <a:t>The websites: BestBuy, </a:t>
          </a:r>
          <a:r>
            <a:rPr lang="en-US" sz="2300" kern="1200" dirty="0" err="1"/>
            <a:t>Amazon,Redsky</a:t>
          </a:r>
          <a:r>
            <a:rPr lang="en-US" sz="2300" kern="1200" dirty="0"/>
            <a:t>, Newegg</a:t>
          </a:r>
        </a:p>
      </dsp:txBody>
      <dsp:txXfrm>
        <a:off x="5872451" y="0"/>
        <a:ext cx="4002786" cy="40949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BE9A4-E9E4-420B-AC0E-1BD5F0889261}">
      <dsp:nvSpPr>
        <dsp:cNvPr id="0" name=""/>
        <dsp:cNvSpPr/>
      </dsp:nvSpPr>
      <dsp:spPr>
        <a:xfrm>
          <a:off x="973190" y="987326"/>
          <a:ext cx="1264141" cy="12641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AB3BB-A2F1-4BA6-B208-C21A15E14A1E}">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B127CC-4E36-433E-9F63-E49DB37DD56F}">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Collecting data itself a challenge</a:t>
          </a:r>
        </a:p>
      </dsp:txBody>
      <dsp:txXfrm>
        <a:off x="569079" y="2645217"/>
        <a:ext cx="2072362" cy="720000"/>
      </dsp:txXfrm>
    </dsp:sp>
    <dsp:sp modelId="{A2761D08-19F3-464B-B339-82289279D49B}">
      <dsp:nvSpPr>
        <dsp:cNvPr id="0" name=""/>
        <dsp:cNvSpPr/>
      </dsp:nvSpPr>
      <dsp:spPr>
        <a:xfrm>
          <a:off x="3408216" y="987326"/>
          <a:ext cx="1264141" cy="12641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A0EA4-100B-4572-960E-B8A2B66C5F29}">
      <dsp:nvSpPr>
        <dsp:cNvPr id="0" name=""/>
        <dsp:cNvSpPr/>
      </dsp:nvSpPr>
      <dsp:spPr>
        <a:xfrm>
          <a:off x="3677623" y="125673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9E2F3-4C4D-4070-8390-47C13F76F023}">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Scrapy is a project itself</a:t>
          </a:r>
        </a:p>
      </dsp:txBody>
      <dsp:txXfrm>
        <a:off x="3004105" y="2645217"/>
        <a:ext cx="2072362" cy="720000"/>
      </dsp:txXfrm>
    </dsp:sp>
    <dsp:sp modelId="{C07CFC4C-43EB-4E0E-B98E-6FEE9EE54D70}">
      <dsp:nvSpPr>
        <dsp:cNvPr id="0" name=""/>
        <dsp:cNvSpPr/>
      </dsp:nvSpPr>
      <dsp:spPr>
        <a:xfrm>
          <a:off x="5843242" y="987326"/>
          <a:ext cx="1264141" cy="12641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4A82F9-C149-4FEC-B452-0C451758D12E}">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6A853-833F-4EC8-85F3-D288C0405991}">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Merging of different datasets</a:t>
          </a:r>
        </a:p>
      </dsp:txBody>
      <dsp:txXfrm>
        <a:off x="5439131" y="2645217"/>
        <a:ext cx="2072362" cy="720000"/>
      </dsp:txXfrm>
    </dsp:sp>
    <dsp:sp modelId="{FCE81AFC-C7A1-4827-BD44-131D1656BA7E}">
      <dsp:nvSpPr>
        <dsp:cNvPr id="0" name=""/>
        <dsp:cNvSpPr/>
      </dsp:nvSpPr>
      <dsp:spPr>
        <a:xfrm>
          <a:off x="8278268" y="987326"/>
          <a:ext cx="1264141" cy="12641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D8505C-3003-49B0-BB6F-A4B44C2FD175}">
      <dsp:nvSpPr>
        <dsp:cNvPr id="0" name=""/>
        <dsp:cNvSpPr/>
      </dsp:nvSpPr>
      <dsp:spPr>
        <a:xfrm>
          <a:off x="8547675" y="1256734"/>
          <a:ext cx="725326" cy="725326"/>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44572B-46D4-4EA6-B9F1-C14AF71478A1}">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USING FAKESPOT FOR INDIVIDUAL LINK OF REVIEWS</a:t>
          </a:r>
        </a:p>
      </dsp:txBody>
      <dsp:txXfrm>
        <a:off x="7874157" y="2645217"/>
        <a:ext cx="20723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DF1FD-5B16-4E67-9ABB-F44EB7A23C4A}">
      <dsp:nvSpPr>
        <dsp:cNvPr id="0" name=""/>
        <dsp:cNvSpPr/>
      </dsp:nvSpPr>
      <dsp:spPr>
        <a:xfrm>
          <a:off x="0" y="680"/>
          <a:ext cx="6089650"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ADFAC-842B-41A2-A9DF-DBEAE396D4A2}">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759262-0537-4ED6-9346-7A4C322EAB1B}">
      <dsp:nvSpPr>
        <dsp:cNvPr id="0" name=""/>
        <dsp:cNvSpPr/>
      </dsp:nvSpPr>
      <dsp:spPr>
        <a:xfrm>
          <a:off x="1838352" y="680"/>
          <a:ext cx="425129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755650">
            <a:lnSpc>
              <a:spcPct val="90000"/>
            </a:lnSpc>
            <a:spcBef>
              <a:spcPct val="0"/>
            </a:spcBef>
            <a:spcAft>
              <a:spcPct val="35000"/>
            </a:spcAft>
            <a:buNone/>
          </a:pPr>
          <a:r>
            <a:rPr lang="en-US" sz="1700" kern="1200" dirty="0"/>
            <a:t>Sentimental analysis will be done to get the categories of reviews. The categorization of the reviews by using any classifier we can get most preferable and least preferable.</a:t>
          </a:r>
        </a:p>
      </dsp:txBody>
      <dsp:txXfrm>
        <a:off x="1838352" y="680"/>
        <a:ext cx="4251297" cy="1591647"/>
      </dsp:txXfrm>
    </dsp:sp>
    <dsp:sp modelId="{B2FEAA0C-71A6-4E08-9F0F-1AEDF5E1E4A9}">
      <dsp:nvSpPr>
        <dsp:cNvPr id="0" name=""/>
        <dsp:cNvSpPr/>
      </dsp:nvSpPr>
      <dsp:spPr>
        <a:xfrm>
          <a:off x="0" y="1990238"/>
          <a:ext cx="6089650"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9CBE1-8A7A-4840-AF4E-45173941C5AC}">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7E772-2846-499D-9AFC-01F42BB0083C}">
      <dsp:nvSpPr>
        <dsp:cNvPr id="0" name=""/>
        <dsp:cNvSpPr/>
      </dsp:nvSpPr>
      <dsp:spPr>
        <a:xfrm>
          <a:off x="1838352" y="1990238"/>
          <a:ext cx="425129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just" defTabSz="755650">
            <a:lnSpc>
              <a:spcPct val="90000"/>
            </a:lnSpc>
            <a:spcBef>
              <a:spcPct val="0"/>
            </a:spcBef>
            <a:spcAft>
              <a:spcPct val="35000"/>
            </a:spcAft>
            <a:buNone/>
          </a:pPr>
          <a:r>
            <a:rPr lang="en-US" sz="1700" kern="1200" dirty="0"/>
            <a:t>In the analysis we will filter out the reviews of non-buyers of any product to give genuine information written by customers as a result of search engine.</a:t>
          </a:r>
        </a:p>
      </dsp:txBody>
      <dsp:txXfrm>
        <a:off x="1838352" y="1990238"/>
        <a:ext cx="4251297" cy="1591647"/>
      </dsp:txXfrm>
    </dsp:sp>
    <dsp:sp modelId="{4A0CBF6C-6FF0-49A2-A42A-42532065F564}">
      <dsp:nvSpPr>
        <dsp:cNvPr id="0" name=""/>
        <dsp:cNvSpPr/>
      </dsp:nvSpPr>
      <dsp:spPr>
        <a:xfrm>
          <a:off x="0" y="3979797"/>
          <a:ext cx="6089650"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58CB4-69A5-45CC-AE91-5197E3A24F11}">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16E223-76FF-4CC0-AD2C-F84F694228E4}">
      <dsp:nvSpPr>
        <dsp:cNvPr id="0" name=""/>
        <dsp:cNvSpPr/>
      </dsp:nvSpPr>
      <dsp:spPr>
        <a:xfrm>
          <a:off x="1838352" y="3979797"/>
          <a:ext cx="425129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just" defTabSz="755650">
            <a:lnSpc>
              <a:spcPct val="90000"/>
            </a:lnSpc>
            <a:spcBef>
              <a:spcPct val="0"/>
            </a:spcBef>
            <a:spcAft>
              <a:spcPct val="35000"/>
            </a:spcAft>
            <a:buNone/>
          </a:pPr>
          <a:r>
            <a:rPr lang="en-US" sz="1700" kern="1200" dirty="0"/>
            <a:t>Final</a:t>
          </a:r>
          <a:r>
            <a:rPr lang="en-US" sz="1700" kern="1200" baseline="0" dirty="0"/>
            <a:t> results, the websites having more positive reviews are recommendable. As of the classification  report of all the models which tells us the categorization of positive, negative and neural reviews.</a:t>
          </a:r>
          <a:endParaRPr lang="en-US" sz="1700" kern="1200" dirty="0"/>
        </a:p>
      </dsp:txBody>
      <dsp:txXfrm>
        <a:off x="1838352" y="3979797"/>
        <a:ext cx="4251297" cy="159164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1E88-8A76-4E34-B58A-3718D3D9E7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3972C-E971-4290-9218-C57C1A5E4B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3202E3-C371-4136-AF18-5525DA878BF3}"/>
              </a:ext>
            </a:extLst>
          </p:cNvPr>
          <p:cNvSpPr>
            <a:spLocks noGrp="1"/>
          </p:cNvSpPr>
          <p:nvPr>
            <p:ph type="dt" sz="half" idx="10"/>
          </p:nvPr>
        </p:nvSpPr>
        <p:spPr/>
        <p:txBody>
          <a:bodyPr/>
          <a:lstStyle/>
          <a:p>
            <a:fld id="{02AC24A9-CCB6-4F8D-B8DB-C2F3692CFA5A}" type="datetimeFigureOut">
              <a:rPr lang="en-US" smtClean="0"/>
              <a:t>4/9/2020</a:t>
            </a:fld>
            <a:endParaRPr lang="en-US" dirty="0"/>
          </a:p>
        </p:txBody>
      </p:sp>
      <p:sp>
        <p:nvSpPr>
          <p:cNvPr id="5" name="Footer Placeholder 4">
            <a:extLst>
              <a:ext uri="{FF2B5EF4-FFF2-40B4-BE49-F238E27FC236}">
                <a16:creationId xmlns:a16="http://schemas.microsoft.com/office/drawing/2014/main" id="{612534D3-2A09-4B73-BECF-F97F436FDC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6018A0-4541-47C2-9F04-F058C587272A}"/>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4499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F778-6810-455D-8FE9-D29303B41F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99A6D9-11C9-4883-951A-4996C7721F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CC2FE-9B4D-4990-852A-D6A986099E6F}"/>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5" name="Footer Placeholder 4">
            <a:extLst>
              <a:ext uri="{FF2B5EF4-FFF2-40B4-BE49-F238E27FC236}">
                <a16:creationId xmlns:a16="http://schemas.microsoft.com/office/drawing/2014/main" id="{A7EFA31F-3CF8-44D6-B5A8-3EBF47469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72182-1F66-4AE8-9849-697A8FCF541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261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0DF0B7-94C8-4FE2-ABCC-83258D1855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9611-4E1C-42A7-814D-8C99819BFC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0AB10-CFAD-428B-B9FF-E33346966911}"/>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5" name="Footer Placeholder 4">
            <a:extLst>
              <a:ext uri="{FF2B5EF4-FFF2-40B4-BE49-F238E27FC236}">
                <a16:creationId xmlns:a16="http://schemas.microsoft.com/office/drawing/2014/main" id="{6011E338-6761-442B-9A42-67B346EE6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1C4CB-41F9-435B-9BFD-A660C9638E6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176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F227-2BCB-46D0-9ADB-152A38988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4B089-DDEE-4529-8DE3-5AE087CA40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73E16-E12D-4AB8-AFA1-CD23DAD19F05}"/>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5" name="Footer Placeholder 4">
            <a:extLst>
              <a:ext uri="{FF2B5EF4-FFF2-40B4-BE49-F238E27FC236}">
                <a16:creationId xmlns:a16="http://schemas.microsoft.com/office/drawing/2014/main" id="{56E8C5F1-CF64-488F-837D-E3376E66F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BCC2B-6567-4E6F-9941-987FA4195194}"/>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5418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A89-E23A-485E-9482-2B872A5F3F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B6045A-7913-44CB-9FBA-77A09C5E2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DD97F-1D41-4168-BAB5-71DF2562668C}"/>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5" name="Footer Placeholder 4">
            <a:extLst>
              <a:ext uri="{FF2B5EF4-FFF2-40B4-BE49-F238E27FC236}">
                <a16:creationId xmlns:a16="http://schemas.microsoft.com/office/drawing/2014/main" id="{B2E87ED2-ECC7-4578-93F2-74F9838E0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4B40C-2ACC-41B4-A5A1-38CC1152B8C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021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58F1-EF75-4328-BBBC-8B0220DEC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CA833-2FC3-4FEA-B07C-663F40FC2C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749A3-4DAD-4F68-8263-06645059B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D99441-C3EB-4DE0-870C-1732F3C6121B}"/>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6" name="Footer Placeholder 5">
            <a:extLst>
              <a:ext uri="{FF2B5EF4-FFF2-40B4-BE49-F238E27FC236}">
                <a16:creationId xmlns:a16="http://schemas.microsoft.com/office/drawing/2014/main" id="{096B7446-677D-4BDC-A636-3F359B88B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CDA60B-E653-4F32-937A-828D21D4BFA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84030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7CDD-200A-4EB8-A379-91B956C69D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89CDC-2217-4B22-B542-6CF17C572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909A4A-97E0-4256-9F9D-6E8D42BBDF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BCB13-2845-4849-B093-33B584722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D87110-EEDE-4492-B7F9-080A8634DE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73F2C-69CE-4310-AA7A-AEA4176FC341}"/>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8" name="Footer Placeholder 7">
            <a:extLst>
              <a:ext uri="{FF2B5EF4-FFF2-40B4-BE49-F238E27FC236}">
                <a16:creationId xmlns:a16="http://schemas.microsoft.com/office/drawing/2014/main" id="{E259EC7D-C94F-401B-8C65-BF3F1FFDB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B035D-D056-4AAD-BC79-C1C333A25BE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0834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8822-3A2B-4B11-BC3B-6D26F7FCCA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77AE16-24E6-449C-8E38-477E8F1D250A}"/>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4" name="Footer Placeholder 3">
            <a:extLst>
              <a:ext uri="{FF2B5EF4-FFF2-40B4-BE49-F238E27FC236}">
                <a16:creationId xmlns:a16="http://schemas.microsoft.com/office/drawing/2014/main" id="{D3FB72E5-24B2-45C3-AFD7-AF6BC1330B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CDC116-2B20-4EAC-A230-D0FD3DF791F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070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11AC4-791A-4D7A-B5A5-366AAA603E33}"/>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3" name="Footer Placeholder 2">
            <a:extLst>
              <a:ext uri="{FF2B5EF4-FFF2-40B4-BE49-F238E27FC236}">
                <a16:creationId xmlns:a16="http://schemas.microsoft.com/office/drawing/2014/main" id="{EAE8A18E-3489-4B7D-9798-E9C1AC7824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BE2918-9C5F-4347-B3B4-1B1DA2D59B6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596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2DA-0E17-4991-88ED-D9F434E8E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01CE3B-0B45-4850-B65F-4CA4E58976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0CD2EF-1619-44E9-AD92-C1376C93E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F19A9-5C15-4EF9-9973-6F4AF4A8F376}"/>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6" name="Footer Placeholder 5">
            <a:extLst>
              <a:ext uri="{FF2B5EF4-FFF2-40B4-BE49-F238E27FC236}">
                <a16:creationId xmlns:a16="http://schemas.microsoft.com/office/drawing/2014/main" id="{28129009-B52D-4ABD-9D4E-21434C425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BC6C1-812C-4EFA-9D5F-430D4212CC3F}"/>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344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E6A0-2E44-4EA9-A5C2-08E8CDE60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97233-01E3-4F43-89B3-8EABFC2B91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0C6716-A118-41B0-B713-86100CC07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C9572E-B298-4CF6-BBB7-0B2C5C7970EF}"/>
              </a:ext>
            </a:extLst>
          </p:cNvPr>
          <p:cNvSpPr>
            <a:spLocks noGrp="1"/>
          </p:cNvSpPr>
          <p:nvPr>
            <p:ph type="dt" sz="half" idx="10"/>
          </p:nvPr>
        </p:nvSpPr>
        <p:spPr/>
        <p:txBody>
          <a:bodyPr/>
          <a:lstStyle/>
          <a:p>
            <a:fld id="{02AC24A9-CCB6-4F8D-B8DB-C2F3692CFA5A}" type="datetimeFigureOut">
              <a:rPr lang="en-US" smtClean="0"/>
              <a:t>4/9/2020</a:t>
            </a:fld>
            <a:endParaRPr lang="en-US"/>
          </a:p>
        </p:txBody>
      </p:sp>
      <p:sp>
        <p:nvSpPr>
          <p:cNvPr id="6" name="Footer Placeholder 5">
            <a:extLst>
              <a:ext uri="{FF2B5EF4-FFF2-40B4-BE49-F238E27FC236}">
                <a16:creationId xmlns:a16="http://schemas.microsoft.com/office/drawing/2014/main" id="{74F84FAF-20F8-45F1-AE3D-5C51C3483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E90A9-EE5B-4C27-B47D-EFCC10D537A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4763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D5DB2-8686-4876-A891-74B1620EB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FD46D-B17E-431F-A595-4DE094E97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5F095-51E1-44B3-B611-4135097E4D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4/9/2020</a:t>
            </a:fld>
            <a:endParaRPr lang="en-US"/>
          </a:p>
        </p:txBody>
      </p:sp>
      <p:sp>
        <p:nvSpPr>
          <p:cNvPr id="5" name="Footer Placeholder 4">
            <a:extLst>
              <a:ext uri="{FF2B5EF4-FFF2-40B4-BE49-F238E27FC236}">
                <a16:creationId xmlns:a16="http://schemas.microsoft.com/office/drawing/2014/main" id="{49BC22ED-E381-4995-A02B-F86EC65BB9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5AFF12-CACE-4BA9-88E4-43F57EFF9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60059781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43.sv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1.xml"/><Relationship Id="rId7" Type="http://schemas.openxmlformats.org/officeDocument/2006/relationships/diagramColors" Target="../diagrams/colors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8.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5C733B-92CF-41C5-950B-9C9B868BE787}"/>
              </a:ext>
            </a:extLst>
          </p:cNvPr>
          <p:cNvSpPr>
            <a:spLocks noGrp="1"/>
          </p:cNvSpPr>
          <p:nvPr>
            <p:ph type="ctrTitle"/>
          </p:nvPr>
        </p:nvSpPr>
        <p:spPr>
          <a:xfrm>
            <a:off x="1356919" y="2945524"/>
            <a:ext cx="6457183" cy="2274388"/>
          </a:xfrm>
        </p:spPr>
        <p:txBody>
          <a:bodyPr vert="horz" lIns="91440" tIns="45720" rIns="91440" bIns="45720" rtlCol="0" anchor="t">
            <a:normAutofit/>
          </a:bodyPr>
          <a:lstStyle/>
          <a:p>
            <a:pPr algn="l"/>
            <a:r>
              <a:rPr lang="en-US" sz="5000" b="1" dirty="0"/>
              <a:t>RECOMMENDATION OF WEBSITES BASED ON REVIEWS</a:t>
            </a:r>
            <a:endParaRPr lang="en-US" sz="5000" dirty="0"/>
          </a:p>
        </p:txBody>
      </p:sp>
      <p:sp>
        <p:nvSpPr>
          <p:cNvPr id="3" name="Subtitle 2">
            <a:extLst>
              <a:ext uri="{FF2B5EF4-FFF2-40B4-BE49-F238E27FC236}">
                <a16:creationId xmlns:a16="http://schemas.microsoft.com/office/drawing/2014/main" id="{E18A03C4-879D-41DA-A714-BECD3266D9F6}"/>
              </a:ext>
            </a:extLst>
          </p:cNvPr>
          <p:cNvSpPr>
            <a:spLocks noGrp="1"/>
          </p:cNvSpPr>
          <p:nvPr>
            <p:ph type="subTitle" idx="1"/>
          </p:nvPr>
        </p:nvSpPr>
        <p:spPr>
          <a:xfrm>
            <a:off x="1570342" y="1262232"/>
            <a:ext cx="5013661" cy="1683292"/>
          </a:xfrm>
        </p:spPr>
        <p:txBody>
          <a:bodyPr vert="horz" lIns="91440" tIns="45720" rIns="91440" bIns="45720" rtlCol="0" anchor="b">
            <a:normAutofit/>
          </a:bodyPr>
          <a:lstStyle/>
          <a:p>
            <a:pPr indent="-228600" algn="l">
              <a:buFont typeface="Arial"/>
              <a:buChar char="•"/>
            </a:pPr>
            <a:r>
              <a:rPr lang="en-US" sz="2200" dirty="0"/>
              <a:t>Group- 14</a:t>
            </a:r>
          </a:p>
          <a:p>
            <a:pPr indent="-228600" algn="l">
              <a:buFont typeface="Arial"/>
              <a:buChar char="•"/>
            </a:pPr>
            <a:r>
              <a:rPr lang="en-US" sz="2200" dirty="0"/>
              <a:t>AMANDEEP KAUR</a:t>
            </a:r>
          </a:p>
          <a:p>
            <a:pPr indent="-228600" algn="l">
              <a:buFont typeface="Arial"/>
              <a:buChar char="•"/>
            </a:pPr>
            <a:endParaRPr lang="en-US" sz="2200" dirty="0"/>
          </a:p>
        </p:txBody>
      </p:sp>
      <p:grpSp>
        <p:nvGrpSpPr>
          <p:cNvPr id="27" name="Group 26">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8"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6" name="Audio 5">
            <a:hlinkClick r:id="" action="ppaction://media"/>
            <a:extLst>
              <a:ext uri="{FF2B5EF4-FFF2-40B4-BE49-F238E27FC236}">
                <a16:creationId xmlns:a16="http://schemas.microsoft.com/office/drawing/2014/main" id="{E15BB74F-14C3-48F5-B78F-7EF2C1761A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82238905"/>
      </p:ext>
    </p:extLst>
  </p:cSld>
  <p:clrMapOvr>
    <a:masterClrMapping/>
  </p:clrMapOvr>
  <mc:AlternateContent xmlns:mc="http://schemas.openxmlformats.org/markup-compatibility/2006">
    <mc:Choice xmlns:p14="http://schemas.microsoft.com/office/powerpoint/2010/main" Requires="p14">
      <p:transition spd="slow" p14:dur="2000" advTm="12491"/>
    </mc:Choice>
    <mc:Fallback>
      <p:transition spd="slow" advTm="12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567E6-3672-4362-A74F-4A842F003DF8}"/>
              </a:ext>
            </a:extLst>
          </p:cNvPr>
          <p:cNvPicPr>
            <a:picLocks noChangeAspect="1"/>
          </p:cNvPicPr>
          <p:nvPr/>
        </p:nvPicPr>
        <p:blipFill rotWithShape="1">
          <a:blip r:embed="rId4"/>
          <a:srcRect r="15556" b="1"/>
          <a:stretch/>
        </p:blipFill>
        <p:spPr>
          <a:xfrm>
            <a:off x="20" y="10"/>
            <a:ext cx="12191980" cy="6857990"/>
          </a:xfrm>
          <a:prstGeom prst="rect">
            <a:avLst/>
          </a:prstGeom>
        </p:spPr>
      </p:pic>
      <p:pic>
        <p:nvPicPr>
          <p:cNvPr id="4" name="Audio 3">
            <a:hlinkClick r:id="" action="ppaction://media"/>
            <a:extLst>
              <a:ext uri="{FF2B5EF4-FFF2-40B4-BE49-F238E27FC236}">
                <a16:creationId xmlns:a16="http://schemas.microsoft.com/office/drawing/2014/main" id="{35279480-63ED-4269-9CAB-37467DC193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50343052"/>
      </p:ext>
    </p:extLst>
  </p:cSld>
  <p:clrMapOvr>
    <a:masterClrMapping/>
  </p:clrMapOvr>
  <mc:AlternateContent xmlns:mc="http://schemas.openxmlformats.org/markup-compatibility/2006">
    <mc:Choice xmlns:p14="http://schemas.microsoft.com/office/powerpoint/2010/main" Requires="p14">
      <p:transition spd="slow" p14:dur="2000" advTm="26938"/>
    </mc:Choice>
    <mc:Fallback>
      <p:transition spd="slow" advTm="26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7AF33-89F9-4937-B5B3-1D93368FC46E}"/>
              </a:ext>
            </a:extLst>
          </p:cNvPr>
          <p:cNvPicPr>
            <a:picLocks noChangeAspect="1"/>
          </p:cNvPicPr>
          <p:nvPr/>
        </p:nvPicPr>
        <p:blipFill>
          <a:blip r:embed="rId4"/>
          <a:stretch>
            <a:fillRect/>
          </a:stretch>
        </p:blipFill>
        <p:spPr>
          <a:xfrm>
            <a:off x="0" y="0"/>
            <a:ext cx="12192000" cy="6858000"/>
          </a:xfrm>
          <a:prstGeom prst="rect">
            <a:avLst/>
          </a:prstGeom>
        </p:spPr>
      </p:pic>
      <p:pic>
        <p:nvPicPr>
          <p:cNvPr id="5" name="Audio 4">
            <a:hlinkClick r:id="" action="ppaction://media"/>
            <a:extLst>
              <a:ext uri="{FF2B5EF4-FFF2-40B4-BE49-F238E27FC236}">
                <a16:creationId xmlns:a16="http://schemas.microsoft.com/office/drawing/2014/main" id="{0DC967E4-1757-486F-AAEC-F1F25C8865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4942670"/>
      </p:ext>
    </p:extLst>
  </p:cSld>
  <p:clrMapOvr>
    <a:masterClrMapping/>
  </p:clrMapOvr>
  <mc:AlternateContent xmlns:mc="http://schemas.openxmlformats.org/markup-compatibility/2006">
    <mc:Choice xmlns:p14="http://schemas.microsoft.com/office/powerpoint/2010/main" Requires="p14">
      <p:transition spd="slow" p14:dur="2000" advTm="38207"/>
    </mc:Choice>
    <mc:Fallback>
      <p:transition spd="slow" advTm="38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B8BA-44D0-4F7A-A1CA-243CED4BE31A}"/>
              </a:ext>
            </a:extLst>
          </p:cNvPr>
          <p:cNvSpPr>
            <a:spLocks noGrp="1"/>
          </p:cNvSpPr>
          <p:nvPr>
            <p:ph type="title"/>
          </p:nvPr>
        </p:nvSpPr>
        <p:spPr>
          <a:xfrm>
            <a:off x="838200" y="365125"/>
            <a:ext cx="10515600" cy="1325563"/>
          </a:xfrm>
        </p:spPr>
        <p:txBody>
          <a:bodyPr>
            <a:normAutofit/>
          </a:bodyPr>
          <a:lstStyle/>
          <a:p>
            <a:pPr algn="ctr"/>
            <a:r>
              <a:rPr lang="en-US"/>
              <a:t>Challenges</a:t>
            </a:r>
          </a:p>
        </p:txBody>
      </p:sp>
      <p:graphicFrame>
        <p:nvGraphicFramePr>
          <p:cNvPr id="5" name="Content Placeholder 2">
            <a:extLst>
              <a:ext uri="{FF2B5EF4-FFF2-40B4-BE49-F238E27FC236}">
                <a16:creationId xmlns:a16="http://schemas.microsoft.com/office/drawing/2014/main" id="{94995898-E190-4349-BAE9-4D2AE004A086}"/>
              </a:ext>
            </a:extLst>
          </p:cNvPr>
          <p:cNvGraphicFramePr>
            <a:graphicFrameLocks noGrp="1"/>
          </p:cNvGraphicFramePr>
          <p:nvPr>
            <p:ph idx="1"/>
            <p:extLst>
              <p:ext uri="{D42A27DB-BD31-4B8C-83A1-F6EECF244321}">
                <p14:modId xmlns:p14="http://schemas.microsoft.com/office/powerpoint/2010/main" val="350351206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67D964B1-4688-4F0B-9510-21940526E9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17650131"/>
      </p:ext>
    </p:extLst>
  </p:cSld>
  <p:clrMapOvr>
    <a:masterClrMapping/>
  </p:clrMapOvr>
  <mc:AlternateContent xmlns:mc="http://schemas.openxmlformats.org/markup-compatibility/2006">
    <mc:Choice xmlns:p14="http://schemas.microsoft.com/office/powerpoint/2010/main" Requires="p14">
      <p:transition spd="slow" p14:dur="2000" advTm="63428"/>
    </mc:Choice>
    <mc:Fallback>
      <p:transition spd="slow" advTm="63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Data Exploration</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1FFA798C-DC7B-4802-8725-3258E88AE9BC}"/>
              </a:ext>
            </a:extLst>
          </p:cNvPr>
          <p:cNvPicPr>
            <a:picLocks noChangeAspect="1"/>
          </p:cNvPicPr>
          <p:nvPr/>
        </p:nvPicPr>
        <p:blipFill>
          <a:blip r:embed="rId4"/>
          <a:stretch>
            <a:fillRect/>
          </a:stretch>
        </p:blipFill>
        <p:spPr>
          <a:xfrm>
            <a:off x="472022" y="1994859"/>
            <a:ext cx="5811548" cy="3491542"/>
          </a:xfrm>
          <a:prstGeom prst="rect">
            <a:avLst/>
          </a:prstGeom>
        </p:spPr>
      </p:pic>
      <p:pic>
        <p:nvPicPr>
          <p:cNvPr id="4" name="Picture 3">
            <a:extLst>
              <a:ext uri="{FF2B5EF4-FFF2-40B4-BE49-F238E27FC236}">
                <a16:creationId xmlns:a16="http://schemas.microsoft.com/office/drawing/2014/main" id="{1666843B-B087-4313-837E-C73207010427}"/>
              </a:ext>
            </a:extLst>
          </p:cNvPr>
          <p:cNvPicPr>
            <a:picLocks noChangeAspect="1"/>
          </p:cNvPicPr>
          <p:nvPr/>
        </p:nvPicPr>
        <p:blipFill>
          <a:blip r:embed="rId5"/>
          <a:stretch>
            <a:fillRect/>
          </a:stretch>
        </p:blipFill>
        <p:spPr>
          <a:xfrm>
            <a:off x="6283571" y="1994859"/>
            <a:ext cx="5811548" cy="3268803"/>
          </a:xfrm>
          <a:prstGeom prst="rect">
            <a:avLst/>
          </a:prstGeom>
        </p:spPr>
      </p:pic>
      <p:sp>
        <p:nvSpPr>
          <p:cNvPr id="5" name="TextBox 4">
            <a:extLst>
              <a:ext uri="{FF2B5EF4-FFF2-40B4-BE49-F238E27FC236}">
                <a16:creationId xmlns:a16="http://schemas.microsoft.com/office/drawing/2014/main" id="{2060EA36-2DBA-4BB3-A6CC-8998AC5C7EC1}"/>
              </a:ext>
            </a:extLst>
          </p:cNvPr>
          <p:cNvSpPr txBox="1"/>
          <p:nvPr/>
        </p:nvSpPr>
        <p:spPr>
          <a:xfrm>
            <a:off x="586154" y="5486401"/>
            <a:ext cx="11133824" cy="923330"/>
          </a:xfrm>
          <a:prstGeom prst="rect">
            <a:avLst/>
          </a:prstGeom>
          <a:noFill/>
        </p:spPr>
        <p:txBody>
          <a:bodyPr wrap="square" rtlCol="0">
            <a:spAutoFit/>
          </a:bodyPr>
          <a:lstStyle/>
          <a:p>
            <a:r>
              <a:rPr lang="en-US" dirty="0"/>
              <a:t>It is evident from the graphs that the reviews are heavily biased towards positive reviews. 4 and 5 ratings are extremely high and the average of the ratings are above 3. Whereas the categories wise the highest rating is of electronical objects. However, others are also good enough.</a:t>
            </a:r>
            <a:endParaRPr lang="en-CA" dirty="0"/>
          </a:p>
        </p:txBody>
      </p:sp>
      <p:pic>
        <p:nvPicPr>
          <p:cNvPr id="8" name="Audio 7">
            <a:hlinkClick r:id="" action="ppaction://media"/>
            <a:extLst>
              <a:ext uri="{FF2B5EF4-FFF2-40B4-BE49-F238E27FC236}">
                <a16:creationId xmlns:a16="http://schemas.microsoft.com/office/drawing/2014/main" id="{711AE931-4E3D-4B7F-B9C0-179AB190C0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99298697"/>
      </p:ext>
    </p:extLst>
  </p:cSld>
  <p:clrMapOvr>
    <a:masterClrMapping/>
  </p:clrMapOvr>
  <mc:AlternateContent xmlns:mc="http://schemas.openxmlformats.org/markup-compatibility/2006">
    <mc:Choice xmlns:p14="http://schemas.microsoft.com/office/powerpoint/2010/main" Requires="p14">
      <p:transition spd="slow" p14:dur="2000" advTm="23318"/>
    </mc:Choice>
    <mc:Fallback>
      <p:transition spd="slow" advTm="23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Data Exploration</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2060EA36-2DBA-4BB3-A6CC-8998AC5C7EC1}"/>
              </a:ext>
            </a:extLst>
          </p:cNvPr>
          <p:cNvSpPr txBox="1"/>
          <p:nvPr/>
        </p:nvSpPr>
        <p:spPr>
          <a:xfrm>
            <a:off x="586154" y="5486401"/>
            <a:ext cx="11133824" cy="369332"/>
          </a:xfrm>
          <a:prstGeom prst="rect">
            <a:avLst/>
          </a:prstGeom>
          <a:noFill/>
        </p:spPr>
        <p:txBody>
          <a:bodyPr wrap="square" rtlCol="0">
            <a:spAutoFit/>
          </a:bodyPr>
          <a:lstStyle/>
          <a:p>
            <a:r>
              <a:rPr lang="en-US" dirty="0"/>
              <a:t>This is word count of all the words which are in the reviews. It seems that most of the words are positive.</a:t>
            </a:r>
          </a:p>
        </p:txBody>
      </p:sp>
      <p:pic>
        <p:nvPicPr>
          <p:cNvPr id="6" name="Picture 5">
            <a:extLst>
              <a:ext uri="{FF2B5EF4-FFF2-40B4-BE49-F238E27FC236}">
                <a16:creationId xmlns:a16="http://schemas.microsoft.com/office/drawing/2014/main" id="{2FC8B27C-83A6-4727-A74A-253EA9C0F254}"/>
              </a:ext>
            </a:extLst>
          </p:cNvPr>
          <p:cNvPicPr>
            <a:picLocks noChangeAspect="1"/>
          </p:cNvPicPr>
          <p:nvPr/>
        </p:nvPicPr>
        <p:blipFill>
          <a:blip r:embed="rId4"/>
          <a:stretch>
            <a:fillRect/>
          </a:stretch>
        </p:blipFill>
        <p:spPr>
          <a:xfrm>
            <a:off x="890953" y="1586283"/>
            <a:ext cx="10597661" cy="3538218"/>
          </a:xfrm>
          <a:prstGeom prst="rect">
            <a:avLst/>
          </a:prstGeom>
        </p:spPr>
      </p:pic>
      <p:pic>
        <p:nvPicPr>
          <p:cNvPr id="8" name="Audio 7">
            <a:hlinkClick r:id="" action="ppaction://media"/>
            <a:extLst>
              <a:ext uri="{FF2B5EF4-FFF2-40B4-BE49-F238E27FC236}">
                <a16:creationId xmlns:a16="http://schemas.microsoft.com/office/drawing/2014/main" id="{37C06B6C-DE46-4EF8-8F17-3B24CBC4F0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7848877"/>
      </p:ext>
    </p:extLst>
  </p:cSld>
  <p:clrMapOvr>
    <a:masterClrMapping/>
  </p:clrMapOvr>
  <mc:AlternateContent xmlns:mc="http://schemas.openxmlformats.org/markup-compatibility/2006">
    <mc:Choice xmlns:p14="http://schemas.microsoft.com/office/powerpoint/2010/main" Requires="p14">
      <p:transition spd="slow" p14:dur="2000" advTm="23730"/>
    </mc:Choice>
    <mc:Fallback>
      <p:transition spd="slow" advTm="23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A89E169A-985E-4257-BFDF-2CF03BC39D09}"/>
              </a:ext>
            </a:extLst>
          </p:cNvPr>
          <p:cNvPicPr>
            <a:picLocks noChangeAspect="1"/>
          </p:cNvPicPr>
          <p:nvPr/>
        </p:nvPicPr>
        <p:blipFill>
          <a:blip r:embed="rId4"/>
          <a:stretch>
            <a:fillRect/>
          </a:stretch>
        </p:blipFill>
        <p:spPr>
          <a:xfrm>
            <a:off x="750277" y="1727895"/>
            <a:ext cx="10944898" cy="4649092"/>
          </a:xfrm>
          <a:prstGeom prst="rect">
            <a:avLst/>
          </a:prstGeom>
        </p:spPr>
      </p:pic>
      <p:pic>
        <p:nvPicPr>
          <p:cNvPr id="5" name="Audio 4">
            <a:hlinkClick r:id="" action="ppaction://media"/>
            <a:extLst>
              <a:ext uri="{FF2B5EF4-FFF2-40B4-BE49-F238E27FC236}">
                <a16:creationId xmlns:a16="http://schemas.microsoft.com/office/drawing/2014/main" id="{98840159-A278-46B2-B1FB-BE5CC85C0D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59868167"/>
      </p:ext>
    </p:extLst>
  </p:cSld>
  <p:clrMapOvr>
    <a:masterClrMapping/>
  </p:clrMapOvr>
  <mc:AlternateContent xmlns:mc="http://schemas.openxmlformats.org/markup-compatibility/2006">
    <mc:Choice xmlns:p14="http://schemas.microsoft.com/office/powerpoint/2010/main" Requires="p14">
      <p:transition spd="slow" p14:dur="2000" advTm="32975"/>
    </mc:Choice>
    <mc:Fallback>
      <p:transition spd="slow" advTm="32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948612ED-44B3-48C8-9780-DDC01442E1AA}"/>
              </a:ext>
            </a:extLst>
          </p:cNvPr>
          <p:cNvPicPr>
            <a:picLocks noChangeAspect="1"/>
          </p:cNvPicPr>
          <p:nvPr/>
        </p:nvPicPr>
        <p:blipFill>
          <a:blip r:embed="rId4"/>
          <a:stretch>
            <a:fillRect/>
          </a:stretch>
        </p:blipFill>
        <p:spPr>
          <a:xfrm>
            <a:off x="472021" y="1586283"/>
            <a:ext cx="11223154" cy="5202476"/>
          </a:xfrm>
          <a:prstGeom prst="rect">
            <a:avLst/>
          </a:prstGeom>
        </p:spPr>
      </p:pic>
      <p:pic>
        <p:nvPicPr>
          <p:cNvPr id="5" name="Audio 4">
            <a:hlinkClick r:id="" action="ppaction://media"/>
            <a:extLst>
              <a:ext uri="{FF2B5EF4-FFF2-40B4-BE49-F238E27FC236}">
                <a16:creationId xmlns:a16="http://schemas.microsoft.com/office/drawing/2014/main" id="{DD911B6E-5DAD-4D96-B314-6A88578114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8748995"/>
      </p:ext>
    </p:extLst>
  </p:cSld>
  <p:clrMapOvr>
    <a:masterClrMapping/>
  </p:clrMapOvr>
  <mc:AlternateContent xmlns:mc="http://schemas.openxmlformats.org/markup-compatibility/2006">
    <mc:Choice xmlns:p14="http://schemas.microsoft.com/office/powerpoint/2010/main" Requires="p14">
      <p:transition spd="slow" p14:dur="2000" advTm="48076"/>
    </mc:Choice>
    <mc:Fallback>
      <p:transition spd="slow" advTm="48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7C112478-BDAB-4D78-8273-35E67DB6BBAC}"/>
              </a:ext>
            </a:extLst>
          </p:cNvPr>
          <p:cNvPicPr>
            <a:picLocks noChangeAspect="1"/>
          </p:cNvPicPr>
          <p:nvPr/>
        </p:nvPicPr>
        <p:blipFill>
          <a:blip r:embed="rId4"/>
          <a:stretch>
            <a:fillRect/>
          </a:stretch>
        </p:blipFill>
        <p:spPr>
          <a:xfrm>
            <a:off x="472021" y="1743032"/>
            <a:ext cx="11426902" cy="4486105"/>
          </a:xfrm>
          <a:prstGeom prst="rect">
            <a:avLst/>
          </a:prstGeom>
        </p:spPr>
      </p:pic>
      <p:pic>
        <p:nvPicPr>
          <p:cNvPr id="5" name="Audio 4">
            <a:hlinkClick r:id="" action="ppaction://media"/>
            <a:extLst>
              <a:ext uri="{FF2B5EF4-FFF2-40B4-BE49-F238E27FC236}">
                <a16:creationId xmlns:a16="http://schemas.microsoft.com/office/drawing/2014/main" id="{CFBE1014-4DA3-40B8-9FD8-D7CEF12131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22933085"/>
      </p:ext>
    </p:extLst>
  </p:cSld>
  <p:clrMapOvr>
    <a:masterClrMapping/>
  </p:clrMapOvr>
  <mc:AlternateContent xmlns:mc="http://schemas.openxmlformats.org/markup-compatibility/2006">
    <mc:Choice xmlns:p14="http://schemas.microsoft.com/office/powerpoint/2010/main" Requires="p14">
      <p:transition spd="slow" p14:dur="2000" advTm="9375"/>
    </mc:Choice>
    <mc:Fallback>
      <p:transition spd="slow" advTm="9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EB338E76-199E-4F9F-AE3C-0233EFFE28EC}"/>
              </a:ext>
            </a:extLst>
          </p:cNvPr>
          <p:cNvPicPr>
            <a:picLocks noChangeAspect="1"/>
          </p:cNvPicPr>
          <p:nvPr/>
        </p:nvPicPr>
        <p:blipFill>
          <a:blip r:embed="rId4"/>
          <a:stretch>
            <a:fillRect/>
          </a:stretch>
        </p:blipFill>
        <p:spPr>
          <a:xfrm>
            <a:off x="820614" y="2215145"/>
            <a:ext cx="10222523" cy="3762165"/>
          </a:xfrm>
          <a:prstGeom prst="rect">
            <a:avLst/>
          </a:prstGeom>
        </p:spPr>
      </p:pic>
      <p:pic>
        <p:nvPicPr>
          <p:cNvPr id="8" name="Audio 7">
            <a:hlinkClick r:id="" action="ppaction://media"/>
            <a:extLst>
              <a:ext uri="{FF2B5EF4-FFF2-40B4-BE49-F238E27FC236}">
                <a16:creationId xmlns:a16="http://schemas.microsoft.com/office/drawing/2014/main" id="{AEF9DFA4-5B44-47F8-B9D5-974D77DC5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99383862"/>
      </p:ext>
    </p:extLst>
  </p:cSld>
  <p:clrMapOvr>
    <a:masterClrMapping/>
  </p:clrMapOvr>
  <mc:AlternateContent xmlns:mc="http://schemas.openxmlformats.org/markup-compatibility/2006">
    <mc:Choice xmlns:p14="http://schemas.microsoft.com/office/powerpoint/2010/main" Requires="p14">
      <p:transition spd="slow" p14:dur="2000" advTm="89487"/>
    </mc:Choice>
    <mc:Fallback>
      <p:transition spd="slow" advTm="89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86C29795-A2CE-441E-8055-F7B909766178}"/>
              </a:ext>
            </a:extLst>
          </p:cNvPr>
          <p:cNvPicPr>
            <a:picLocks noChangeAspect="1"/>
          </p:cNvPicPr>
          <p:nvPr/>
        </p:nvPicPr>
        <p:blipFill>
          <a:blip r:embed="rId4"/>
          <a:stretch>
            <a:fillRect/>
          </a:stretch>
        </p:blipFill>
        <p:spPr>
          <a:xfrm>
            <a:off x="496825" y="1586283"/>
            <a:ext cx="10921452" cy="4391028"/>
          </a:xfrm>
          <a:prstGeom prst="rect">
            <a:avLst/>
          </a:prstGeom>
        </p:spPr>
      </p:pic>
      <p:pic>
        <p:nvPicPr>
          <p:cNvPr id="7" name="Audio 6">
            <a:hlinkClick r:id="" action="ppaction://media"/>
            <a:extLst>
              <a:ext uri="{FF2B5EF4-FFF2-40B4-BE49-F238E27FC236}">
                <a16:creationId xmlns:a16="http://schemas.microsoft.com/office/drawing/2014/main" id="{C43AE508-71AC-4D00-8B6B-B2457D26E5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614401"/>
      </p:ext>
    </p:extLst>
  </p:cSld>
  <p:clrMapOvr>
    <a:masterClrMapping/>
  </p:clrMapOvr>
  <mc:AlternateContent xmlns:mc="http://schemas.openxmlformats.org/markup-compatibility/2006">
    <mc:Choice xmlns:p14="http://schemas.microsoft.com/office/powerpoint/2010/main" Requires="p14">
      <p:transition spd="slow" p14:dur="2000" advTm="42526"/>
    </mc:Choice>
    <mc:Fallback>
      <p:transition spd="slow" advTm="4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28A2-DEAC-4A43-A9E2-E690BD0120D9}"/>
              </a:ext>
            </a:extLst>
          </p:cNvPr>
          <p:cNvSpPr>
            <a:spLocks noGrp="1"/>
          </p:cNvSpPr>
          <p:nvPr>
            <p:ph type="title"/>
          </p:nvPr>
        </p:nvSpPr>
        <p:spPr>
          <a:xfrm>
            <a:off x="838200" y="365125"/>
            <a:ext cx="10515600" cy="1325563"/>
          </a:xfrm>
        </p:spPr>
        <p:txBody>
          <a:bodyPr>
            <a:normAutofit/>
          </a:bodyPr>
          <a:lstStyle/>
          <a:p>
            <a:r>
              <a:rPr lang="en-US" dirty="0"/>
              <a:t>Table of content</a:t>
            </a:r>
          </a:p>
        </p:txBody>
      </p:sp>
      <p:graphicFrame>
        <p:nvGraphicFramePr>
          <p:cNvPr id="5" name="Content Placeholder 2">
            <a:extLst>
              <a:ext uri="{FF2B5EF4-FFF2-40B4-BE49-F238E27FC236}">
                <a16:creationId xmlns:a16="http://schemas.microsoft.com/office/drawing/2014/main" id="{7EC7848D-E785-4A14-849F-478DCE5D730F}"/>
              </a:ext>
            </a:extLst>
          </p:cNvPr>
          <p:cNvGraphicFramePr>
            <a:graphicFrameLocks noGrp="1"/>
          </p:cNvGraphicFramePr>
          <p:nvPr>
            <p:ph idx="1"/>
            <p:extLst>
              <p:ext uri="{D42A27DB-BD31-4B8C-83A1-F6EECF244321}">
                <p14:modId xmlns:p14="http://schemas.microsoft.com/office/powerpoint/2010/main" val="3943577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2C2005E9-3608-4C2F-A139-82F2C8B479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6778918"/>
      </p:ext>
    </p:extLst>
  </p:cSld>
  <p:clrMapOvr>
    <a:masterClrMapping/>
  </p:clrMapOvr>
  <mc:AlternateContent xmlns:mc="http://schemas.openxmlformats.org/markup-compatibility/2006">
    <mc:Choice xmlns:p14="http://schemas.microsoft.com/office/powerpoint/2010/main" Requires="p14">
      <p:transition spd="slow" p14:dur="2000" advTm="24746"/>
    </mc:Choice>
    <mc:Fallback>
      <p:transition spd="slow" advTm="2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B977303D-ED42-4A5D-AEB0-88B92ECE162F}"/>
              </a:ext>
            </a:extLst>
          </p:cNvPr>
          <p:cNvPicPr>
            <a:picLocks noChangeAspect="1"/>
          </p:cNvPicPr>
          <p:nvPr/>
        </p:nvPicPr>
        <p:blipFill>
          <a:blip r:embed="rId4"/>
          <a:stretch>
            <a:fillRect/>
          </a:stretch>
        </p:blipFill>
        <p:spPr>
          <a:xfrm>
            <a:off x="621322" y="1727895"/>
            <a:ext cx="10832123" cy="4501242"/>
          </a:xfrm>
          <a:prstGeom prst="rect">
            <a:avLst/>
          </a:prstGeom>
        </p:spPr>
      </p:pic>
      <p:pic>
        <p:nvPicPr>
          <p:cNvPr id="6" name="Audio 5">
            <a:hlinkClick r:id="" action="ppaction://media"/>
            <a:extLst>
              <a:ext uri="{FF2B5EF4-FFF2-40B4-BE49-F238E27FC236}">
                <a16:creationId xmlns:a16="http://schemas.microsoft.com/office/drawing/2014/main" id="{2DAF5F4D-3FBB-4341-A99D-9AE0D16494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45473497"/>
      </p:ext>
    </p:extLst>
  </p:cSld>
  <p:clrMapOvr>
    <a:masterClrMapping/>
  </p:clrMapOvr>
  <mc:AlternateContent xmlns:mc="http://schemas.openxmlformats.org/markup-compatibility/2006">
    <mc:Choice xmlns:p14="http://schemas.microsoft.com/office/powerpoint/2010/main" Requires="p14">
      <p:transition spd="slow" p14:dur="2000" advTm="23459"/>
    </mc:Choice>
    <mc:Fallback>
      <p:transition spd="slow" advTm="23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49430F69-EAF4-484F-8890-0CF086CB3AFD}"/>
              </a:ext>
            </a:extLst>
          </p:cNvPr>
          <p:cNvPicPr>
            <a:picLocks noChangeAspect="1"/>
          </p:cNvPicPr>
          <p:nvPr/>
        </p:nvPicPr>
        <p:blipFill>
          <a:blip r:embed="rId4"/>
          <a:stretch>
            <a:fillRect/>
          </a:stretch>
        </p:blipFill>
        <p:spPr>
          <a:xfrm>
            <a:off x="644770" y="1586283"/>
            <a:ext cx="10855568" cy="4800229"/>
          </a:xfrm>
          <a:prstGeom prst="rect">
            <a:avLst/>
          </a:prstGeom>
        </p:spPr>
      </p:pic>
      <p:pic>
        <p:nvPicPr>
          <p:cNvPr id="6" name="Audio 5">
            <a:hlinkClick r:id="" action="ppaction://media"/>
            <a:extLst>
              <a:ext uri="{FF2B5EF4-FFF2-40B4-BE49-F238E27FC236}">
                <a16:creationId xmlns:a16="http://schemas.microsoft.com/office/drawing/2014/main" id="{70D9304E-5268-42CC-B2CE-210DE97E8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76362076"/>
      </p:ext>
    </p:extLst>
  </p:cSld>
  <p:clrMapOvr>
    <a:masterClrMapping/>
  </p:clrMapOvr>
  <mc:AlternateContent xmlns:mc="http://schemas.openxmlformats.org/markup-compatibility/2006">
    <mc:Choice xmlns:p14="http://schemas.microsoft.com/office/powerpoint/2010/main" Requires="p14">
      <p:transition spd="slow" p14:dur="2000" advTm="45557"/>
    </mc:Choice>
    <mc:Fallback>
      <p:transition spd="slow" advTm="4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a:t>
            </a:r>
            <a:r>
              <a:rPr lang="en-US" sz="3400" dirty="0"/>
              <a:t>Methodology</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767BB25E-F444-4D04-9B03-B58AE217F7A4}"/>
              </a:ext>
            </a:extLst>
          </p:cNvPr>
          <p:cNvPicPr>
            <a:picLocks noChangeAspect="1"/>
          </p:cNvPicPr>
          <p:nvPr/>
        </p:nvPicPr>
        <p:blipFill>
          <a:blip r:embed="rId4"/>
          <a:stretch>
            <a:fillRect/>
          </a:stretch>
        </p:blipFill>
        <p:spPr>
          <a:xfrm>
            <a:off x="472021" y="2109787"/>
            <a:ext cx="11223154" cy="4419967"/>
          </a:xfrm>
          <a:prstGeom prst="rect">
            <a:avLst/>
          </a:prstGeom>
        </p:spPr>
      </p:pic>
      <p:pic>
        <p:nvPicPr>
          <p:cNvPr id="6" name="Audio 5">
            <a:hlinkClick r:id="" action="ppaction://media"/>
            <a:extLst>
              <a:ext uri="{FF2B5EF4-FFF2-40B4-BE49-F238E27FC236}">
                <a16:creationId xmlns:a16="http://schemas.microsoft.com/office/drawing/2014/main" id="{2F3550E6-3C01-436D-AC6B-0894369611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7200783"/>
      </p:ext>
    </p:extLst>
  </p:cSld>
  <p:clrMapOvr>
    <a:masterClrMapping/>
  </p:clrMapOvr>
  <mc:AlternateContent xmlns:mc="http://schemas.openxmlformats.org/markup-compatibility/2006">
    <mc:Choice xmlns:p14="http://schemas.microsoft.com/office/powerpoint/2010/main" Requires="p14">
      <p:transition spd="slow" p14:dur="2000" advTm="62927"/>
    </mc:Choice>
    <mc:Fallback>
      <p:transition spd="slow" advTm="6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B0A7B6-9156-47EE-927E-44B6AFA74767}"/>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Outcomes Assessed</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B246CFF-8C81-4AFC-B1AD-D612F5CF6979}"/>
              </a:ext>
            </a:extLst>
          </p:cNvPr>
          <p:cNvGraphicFramePr>
            <a:graphicFrameLocks noGrp="1"/>
          </p:cNvGraphicFramePr>
          <p:nvPr>
            <p:ph idx="1"/>
            <p:extLst>
              <p:ext uri="{D42A27DB-BD31-4B8C-83A1-F6EECF244321}">
                <p14:modId xmlns:p14="http://schemas.microsoft.com/office/powerpoint/2010/main" val="475369716"/>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0A2291A3-D445-4536-968C-5E8AAD98B5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21298236"/>
      </p:ext>
    </p:extLst>
  </p:cSld>
  <p:clrMapOvr>
    <a:masterClrMapping/>
  </p:clrMapOvr>
  <mc:AlternateContent xmlns:mc="http://schemas.openxmlformats.org/markup-compatibility/2006">
    <mc:Choice xmlns:p14="http://schemas.microsoft.com/office/powerpoint/2010/main" Requires="p14">
      <p:transition spd="slow" p14:dur="2000" advTm="44250"/>
    </mc:Choice>
    <mc:Fallback>
      <p:transition spd="slow" advTm="4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30C208-2CB2-44C9-B4A0-1C0396BE08EA}"/>
              </a:ext>
            </a:extLst>
          </p:cNvPr>
          <p:cNvSpPr>
            <a:spLocks noGrp="1"/>
          </p:cNvSpPr>
          <p:nvPr>
            <p:ph type="title"/>
          </p:nvPr>
        </p:nvSpPr>
        <p:spPr>
          <a:xfrm>
            <a:off x="441960" y="2037074"/>
            <a:ext cx="7210217" cy="3830414"/>
          </a:xfrm>
        </p:spPr>
        <p:txBody>
          <a:bodyPr vert="horz" lIns="91440" tIns="45720" rIns="91440" bIns="45720" rtlCol="0" anchor="t">
            <a:normAutofit fontScale="90000"/>
          </a:bodyPr>
          <a:lstStyle/>
          <a:p>
            <a:r>
              <a:rPr lang="en-US" sz="1800" b="1" kern="1200" dirty="0">
                <a:solidFill>
                  <a:schemeClr val="tx1"/>
                </a:solidFill>
                <a:latin typeface="+mj-lt"/>
                <a:ea typeface="+mj-ea"/>
                <a:cs typeface="+mj-cs"/>
              </a:rPr>
              <a:t>Reference</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err="1">
                <a:solidFill>
                  <a:schemeClr val="tx1"/>
                </a:solidFill>
                <a:latin typeface="+mj-lt"/>
                <a:ea typeface="+mj-ea"/>
                <a:cs typeface="+mj-cs"/>
              </a:rPr>
              <a:t>DataCamp</a:t>
            </a:r>
            <a:r>
              <a:rPr lang="en-US" sz="1800" kern="1200" dirty="0">
                <a:solidFill>
                  <a:schemeClr val="tx1"/>
                </a:solidFill>
                <a:latin typeface="+mj-lt"/>
                <a:ea typeface="+mj-ea"/>
                <a:cs typeface="+mj-cs"/>
              </a:rPr>
              <a:t> Community. (2020). </a:t>
            </a:r>
            <a:r>
              <a:rPr lang="en-US" sz="1800" i="1" kern="1200" dirty="0">
                <a:solidFill>
                  <a:schemeClr val="tx1"/>
                </a:solidFill>
                <a:latin typeface="+mj-lt"/>
                <a:ea typeface="+mj-ea"/>
                <a:cs typeface="+mj-cs"/>
              </a:rPr>
              <a:t>Making Web Crawlers Using </a:t>
            </a:r>
            <a:r>
              <a:rPr lang="en-US" sz="1800" i="1" kern="1200" dirty="0" err="1">
                <a:solidFill>
                  <a:schemeClr val="tx1"/>
                </a:solidFill>
                <a:latin typeface="+mj-lt"/>
                <a:ea typeface="+mj-ea"/>
                <a:cs typeface="+mj-cs"/>
              </a:rPr>
              <a:t>Scrapy</a:t>
            </a:r>
            <a:r>
              <a:rPr lang="en-US" sz="1800" i="1" kern="1200" dirty="0">
                <a:solidFill>
                  <a:schemeClr val="tx1"/>
                </a:solidFill>
                <a:latin typeface="+mj-lt"/>
                <a:ea typeface="+mj-ea"/>
                <a:cs typeface="+mj-cs"/>
              </a:rPr>
              <a:t> for Python</a:t>
            </a:r>
            <a:r>
              <a:rPr lang="en-US" sz="1800" kern="1200" dirty="0">
                <a:solidFill>
                  <a:schemeClr val="tx1"/>
                </a:solidFill>
                <a:latin typeface="+mj-lt"/>
                <a:ea typeface="+mj-ea"/>
                <a:cs typeface="+mj-cs"/>
              </a:rPr>
              <a:t>. [online] Available at: https://www.datacamp.com/community/tutorials/making-web-crawlers-scrapy-python#overview.</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Tableau + </a:t>
            </a:r>
            <a:r>
              <a:rPr lang="en-US" sz="1800" kern="1200" dirty="0" err="1">
                <a:solidFill>
                  <a:schemeClr val="tx1"/>
                </a:solidFill>
                <a:latin typeface="+mj-lt"/>
                <a:ea typeface="+mj-ea"/>
                <a:cs typeface="+mj-cs"/>
              </a:rPr>
              <a:t>ParseHub</a:t>
            </a:r>
            <a:r>
              <a:rPr lang="en-US" sz="1800" kern="1200" dirty="0">
                <a:solidFill>
                  <a:schemeClr val="tx1"/>
                </a:solidFill>
                <a:latin typeface="+mj-lt"/>
                <a:ea typeface="+mj-ea"/>
                <a:cs typeface="+mj-cs"/>
              </a:rPr>
              <a:t> Integration: Use Tableau to Visualize Data Scraped by </a:t>
            </a:r>
            <a:r>
              <a:rPr lang="en-US" sz="1800" kern="1200" dirty="0" err="1">
                <a:solidFill>
                  <a:schemeClr val="tx1"/>
                </a:solidFill>
                <a:latin typeface="+mj-lt"/>
                <a:ea typeface="+mj-ea"/>
                <a:cs typeface="+mj-cs"/>
              </a:rPr>
              <a:t>ParseHub</a:t>
            </a:r>
            <a:r>
              <a:rPr lang="en-US" sz="1800" kern="1200" dirty="0">
                <a:solidFill>
                  <a:schemeClr val="tx1"/>
                </a:solidFill>
                <a:latin typeface="+mj-lt"/>
                <a:ea typeface="+mj-ea"/>
                <a:cs typeface="+mj-cs"/>
              </a:rPr>
              <a:t>. (2020).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From https://www.parsehub.com/blog/use-tableau-to-visualize-data-scraped-by-parsehub/</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Ganesan, K. (2020). User Review Datasets | Kavita Ganesan.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From https://kavita-ganesan.com/user-review-datasets/#.Xkv3sChKhPY</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dirty="0"/>
              <a:t>(2020). Retrieved 10 April 2020, from https://app.import.io/dash/extractors/174ddd6c-2a6b-4126-b182-7c15968edb67/history</a:t>
            </a:r>
          </a:p>
        </p:txBody>
      </p:sp>
      <p:grpSp>
        <p:nvGrpSpPr>
          <p:cNvPr id="49" name="Group 48">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50"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0"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Audio 3">
            <a:hlinkClick r:id="" action="ppaction://media"/>
            <a:extLst>
              <a:ext uri="{FF2B5EF4-FFF2-40B4-BE49-F238E27FC236}">
                <a16:creationId xmlns:a16="http://schemas.microsoft.com/office/drawing/2014/main" id="{9ACA3F28-DC74-4FBF-89CF-6C372334CD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8604244"/>
      </p:ext>
    </p:extLst>
  </p:cSld>
  <p:clrMapOvr>
    <a:masterClrMapping/>
  </p:clrMapOvr>
  <mc:AlternateContent xmlns:mc="http://schemas.openxmlformats.org/markup-compatibility/2006">
    <mc:Choice xmlns:p14="http://schemas.microsoft.com/office/powerpoint/2010/main" Requires="p14">
      <p:transition spd="slow" p14:dur="2000" advTm="15343"/>
    </mc:Choice>
    <mc:Fallback>
      <p:transition spd="slow" advTm="1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CE7F506-1700-447D-BA22-FCAA4224960B}"/>
              </a:ext>
            </a:extLst>
          </p:cNvPr>
          <p:cNvSpPr>
            <a:spLocks noGrp="1"/>
          </p:cNvSpPr>
          <p:nvPr>
            <p:ph type="ctrTitle"/>
          </p:nvPr>
        </p:nvSpPr>
        <p:spPr>
          <a:xfrm>
            <a:off x="1094095" y="851517"/>
            <a:ext cx="5238466" cy="2991416"/>
          </a:xfrm>
        </p:spPr>
        <p:txBody>
          <a:bodyPr anchor="b">
            <a:normAutofit/>
          </a:bodyPr>
          <a:lstStyle/>
          <a:p>
            <a:pPr algn="l"/>
            <a:r>
              <a:rPr lang="en-US" dirty="0"/>
              <a:t>Thank you</a:t>
            </a: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Smiling Face with No Fill">
            <a:extLst>
              <a:ext uri="{FF2B5EF4-FFF2-40B4-BE49-F238E27FC236}">
                <a16:creationId xmlns:a16="http://schemas.microsoft.com/office/drawing/2014/main" id="{A4A523DB-0D46-4140-A7C2-E5CBF9CF41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1503" y="2129307"/>
            <a:ext cx="3217333" cy="3217333"/>
          </a:xfrm>
          <a:prstGeom prst="rect">
            <a:avLst/>
          </a:prstGeom>
        </p:spPr>
      </p:pic>
      <p:pic>
        <p:nvPicPr>
          <p:cNvPr id="3" name="Audio 2">
            <a:hlinkClick r:id="" action="ppaction://media"/>
            <a:extLst>
              <a:ext uri="{FF2B5EF4-FFF2-40B4-BE49-F238E27FC236}">
                <a16:creationId xmlns:a16="http://schemas.microsoft.com/office/drawing/2014/main" id="{57C4337C-6E03-4E43-A089-A0E5C253BC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0118226"/>
      </p:ext>
    </p:extLst>
  </p:cSld>
  <p:clrMapOvr>
    <a:masterClrMapping/>
  </p:clrMapOvr>
  <mc:AlternateContent xmlns:mc="http://schemas.openxmlformats.org/markup-compatibility/2006">
    <mc:Choice xmlns:p14="http://schemas.microsoft.com/office/powerpoint/2010/main" Requires="p14">
      <p:transition spd="slow" p14:dur="2000" advTm="2642"/>
    </mc:Choice>
    <mc:Fallback>
      <p:transition spd="slow" advTm="2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FFA7-E618-44D7-B4CB-6455B880A241}"/>
              </a:ext>
            </a:extLst>
          </p:cNvPr>
          <p:cNvSpPr>
            <a:spLocks noGrp="1"/>
          </p:cNvSpPr>
          <p:nvPr>
            <p:ph type="title"/>
          </p:nvPr>
        </p:nvSpPr>
        <p:spPr>
          <a:xfrm>
            <a:off x="838200" y="365125"/>
            <a:ext cx="10515600" cy="1325563"/>
          </a:xfrm>
        </p:spPr>
        <p:txBody>
          <a:bodyPr>
            <a:normAutofit/>
          </a:bodyPr>
          <a:lstStyle/>
          <a:p>
            <a:pPr algn="ctr"/>
            <a:r>
              <a:rPr lang="en-US"/>
              <a:t>Description</a:t>
            </a:r>
          </a:p>
        </p:txBody>
      </p:sp>
      <p:graphicFrame>
        <p:nvGraphicFramePr>
          <p:cNvPr id="5" name="Content Placeholder 2">
            <a:extLst>
              <a:ext uri="{FF2B5EF4-FFF2-40B4-BE49-F238E27FC236}">
                <a16:creationId xmlns:a16="http://schemas.microsoft.com/office/drawing/2014/main" id="{7EA7ADC2-F01F-4A43-B61D-B84FE69FE86B}"/>
              </a:ext>
            </a:extLst>
          </p:cNvPr>
          <p:cNvGraphicFramePr>
            <a:graphicFrameLocks noGrp="1"/>
          </p:cNvGraphicFramePr>
          <p:nvPr>
            <p:ph idx="1"/>
            <p:extLst>
              <p:ext uri="{D42A27DB-BD31-4B8C-83A1-F6EECF244321}">
                <p14:modId xmlns:p14="http://schemas.microsoft.com/office/powerpoint/2010/main" val="29147720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170396BD-8A07-4AF9-8E50-EE93CC1C106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57477636"/>
      </p:ext>
    </p:extLst>
  </p:cSld>
  <p:clrMapOvr>
    <a:masterClrMapping/>
  </p:clrMapOvr>
  <mc:AlternateContent xmlns:mc="http://schemas.openxmlformats.org/markup-compatibility/2006">
    <mc:Choice xmlns:p14="http://schemas.microsoft.com/office/powerpoint/2010/main" Requires="p14">
      <p:transition spd="slow" p14:dur="2000" advTm="45717"/>
    </mc:Choice>
    <mc:Fallback>
      <p:transition spd="slow" advTm="4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BE852D-6FD8-44C3-86C8-79AA19FC4BA3}"/>
              </a:ext>
            </a:extLst>
          </p:cNvPr>
          <p:cNvSpPr>
            <a:spLocks noGrp="1"/>
          </p:cNvSpPr>
          <p:nvPr>
            <p:ph type="title"/>
          </p:nvPr>
        </p:nvSpPr>
        <p:spPr>
          <a:xfrm>
            <a:off x="833002" y="365125"/>
            <a:ext cx="3973667" cy="5811837"/>
          </a:xfrm>
        </p:spPr>
        <p:txBody>
          <a:bodyPr>
            <a:normAutofit/>
          </a:bodyPr>
          <a:lstStyle/>
          <a:p>
            <a:r>
              <a:rPr lang="en-US">
                <a:solidFill>
                  <a:srgbClr val="FFFFFF"/>
                </a:solidFill>
              </a:rPr>
              <a:t>Ethical principles</a:t>
            </a:r>
            <a:endParaRPr lang="en-US" dirty="0">
              <a:solidFill>
                <a:srgbClr val="FFFFFF"/>
              </a:solidFill>
            </a:endParaRPr>
          </a:p>
        </p:txBody>
      </p:sp>
      <p:sp>
        <p:nvSpPr>
          <p:cNvPr id="3" name="Content Placeholder 2">
            <a:extLst>
              <a:ext uri="{FF2B5EF4-FFF2-40B4-BE49-F238E27FC236}">
                <a16:creationId xmlns:a16="http://schemas.microsoft.com/office/drawing/2014/main" id="{06B48D6D-BE04-4792-8E06-96694691D5A0}"/>
              </a:ext>
            </a:extLst>
          </p:cNvPr>
          <p:cNvSpPr>
            <a:spLocks noGrp="1"/>
          </p:cNvSpPr>
          <p:nvPr>
            <p:ph idx="1"/>
          </p:nvPr>
        </p:nvSpPr>
        <p:spPr>
          <a:xfrm>
            <a:off x="5356927" y="365125"/>
            <a:ext cx="5996871" cy="5811837"/>
          </a:xfrm>
        </p:spPr>
        <p:txBody>
          <a:bodyPr anchor="ctr">
            <a:normAutofit/>
          </a:bodyPr>
          <a:lstStyle/>
          <a:p>
            <a:r>
              <a:rPr lang="en-US" sz="2000" b="1" dirty="0">
                <a:solidFill>
                  <a:srgbClr val="FFFFFF"/>
                </a:solidFill>
              </a:rPr>
              <a:t>Consent: </a:t>
            </a:r>
            <a:endParaRPr lang="en-US" sz="2000" dirty="0">
              <a:solidFill>
                <a:srgbClr val="FFFFFF"/>
              </a:solidFill>
            </a:endParaRPr>
          </a:p>
          <a:p>
            <a:pPr marL="0" indent="0" algn="just">
              <a:buNone/>
            </a:pPr>
            <a:r>
              <a:rPr lang="en-US" sz="2000" dirty="0">
                <a:solidFill>
                  <a:srgbClr val="FFFFFF"/>
                </a:solidFill>
              </a:rPr>
              <a:t>This project, Recommendation of Websites based on review is chosen to give the genuine information to the customers. To implement this project, data is collected from e-commerce websites were the user’s opinions are given for the products/services with consent. Here we are using the data which is openly available for the better product and website recommendation. </a:t>
            </a:r>
            <a:r>
              <a:rPr lang="en-US" sz="2000" b="1" dirty="0">
                <a:solidFill>
                  <a:srgbClr val="FFFFFF"/>
                </a:solidFill>
              </a:rPr>
              <a:t> </a:t>
            </a:r>
          </a:p>
          <a:p>
            <a:pPr marL="0" indent="0" algn="just">
              <a:buNone/>
            </a:pPr>
            <a:endParaRPr lang="en-US" sz="2000" dirty="0">
              <a:solidFill>
                <a:srgbClr val="FFFFFF"/>
              </a:solidFill>
            </a:endParaRPr>
          </a:p>
          <a:p>
            <a:r>
              <a:rPr lang="en-US" sz="2000" b="1" dirty="0">
                <a:solidFill>
                  <a:srgbClr val="FFFFFF"/>
                </a:solidFill>
              </a:rPr>
              <a:t>Clarity:</a:t>
            </a:r>
            <a:endParaRPr lang="en-US" sz="2000" dirty="0">
              <a:solidFill>
                <a:srgbClr val="FFFFFF"/>
              </a:solidFill>
            </a:endParaRPr>
          </a:p>
          <a:p>
            <a:pPr marL="0" indent="0" algn="just">
              <a:buNone/>
            </a:pPr>
            <a:r>
              <a:rPr lang="en-US" sz="2000" dirty="0">
                <a:solidFill>
                  <a:srgbClr val="FFFFFF"/>
                </a:solidFill>
              </a:rPr>
              <a:t>This dataset provides information regarding product details, reviews, rating, purchase date, product URL. Review URL etc. with which we can analyze the data and build appropriate models for efficient recommendation engine.</a:t>
            </a:r>
          </a:p>
          <a:p>
            <a:endParaRPr lang="en-US" sz="2000" dirty="0">
              <a:solidFill>
                <a:srgbClr val="FFFFFF"/>
              </a:solidFill>
            </a:endParaRPr>
          </a:p>
        </p:txBody>
      </p:sp>
      <p:pic>
        <p:nvPicPr>
          <p:cNvPr id="5" name="Audio 4">
            <a:hlinkClick r:id="" action="ppaction://media"/>
            <a:extLst>
              <a:ext uri="{FF2B5EF4-FFF2-40B4-BE49-F238E27FC236}">
                <a16:creationId xmlns:a16="http://schemas.microsoft.com/office/drawing/2014/main" id="{56AA19C5-A40E-4220-BA38-69A078AABD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157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969"/>
    </mc:Choice>
    <mc:Fallback>
      <p:transition spd="slow" advTm="21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BE852D-6FD8-44C3-86C8-79AA19FC4BA3}"/>
              </a:ext>
            </a:extLst>
          </p:cNvPr>
          <p:cNvSpPr>
            <a:spLocks noGrp="1"/>
          </p:cNvSpPr>
          <p:nvPr>
            <p:ph type="title"/>
          </p:nvPr>
        </p:nvSpPr>
        <p:spPr>
          <a:xfrm>
            <a:off x="833002" y="365125"/>
            <a:ext cx="3973667" cy="5811837"/>
          </a:xfrm>
        </p:spPr>
        <p:txBody>
          <a:bodyPr>
            <a:normAutofit/>
          </a:bodyPr>
          <a:lstStyle/>
          <a:p>
            <a:r>
              <a:rPr lang="en-US" dirty="0">
                <a:solidFill>
                  <a:srgbClr val="FFFFFF"/>
                </a:solidFill>
              </a:rPr>
              <a:t>Ethical principles</a:t>
            </a:r>
          </a:p>
        </p:txBody>
      </p:sp>
      <p:sp>
        <p:nvSpPr>
          <p:cNvPr id="9" name="Content Placeholder 4">
            <a:extLst>
              <a:ext uri="{FF2B5EF4-FFF2-40B4-BE49-F238E27FC236}">
                <a16:creationId xmlns:a16="http://schemas.microsoft.com/office/drawing/2014/main" id="{98B23C2A-BAF1-4C5B-8096-4CD2DD94FA87}"/>
              </a:ext>
            </a:extLst>
          </p:cNvPr>
          <p:cNvSpPr>
            <a:spLocks noGrp="1"/>
          </p:cNvSpPr>
          <p:nvPr>
            <p:ph idx="1"/>
          </p:nvPr>
        </p:nvSpPr>
        <p:spPr>
          <a:xfrm>
            <a:off x="5356225" y="365125"/>
            <a:ext cx="5997575" cy="5811838"/>
          </a:xfrm>
        </p:spPr>
        <p:txBody>
          <a:bodyPr anchor="ctr">
            <a:normAutofit lnSpcReduction="10000"/>
          </a:bodyPr>
          <a:lstStyle/>
          <a:p>
            <a:r>
              <a:rPr lang="en-US" sz="1900" b="1" dirty="0">
                <a:solidFill>
                  <a:srgbClr val="FFFFFF"/>
                </a:solidFill>
              </a:rPr>
              <a:t>Consequences:</a:t>
            </a:r>
            <a:endParaRPr lang="en-US" sz="1900" dirty="0">
              <a:solidFill>
                <a:srgbClr val="FFFFFF"/>
              </a:solidFill>
            </a:endParaRPr>
          </a:p>
          <a:p>
            <a:pPr marL="0" indent="0" algn="just">
              <a:buNone/>
            </a:pPr>
            <a:r>
              <a:rPr lang="en-US" sz="1900" dirty="0">
                <a:solidFill>
                  <a:srgbClr val="FFFFFF"/>
                </a:solidFill>
              </a:rPr>
              <a:t>In our dataset we are not retrieving any personal information of customers so there are no consequences to be deal with.</a:t>
            </a:r>
          </a:p>
          <a:p>
            <a:pPr marL="0" indent="0" algn="just">
              <a:buNone/>
            </a:pPr>
            <a:endParaRPr lang="en-US" sz="1900" dirty="0">
              <a:solidFill>
                <a:srgbClr val="FFFFFF"/>
              </a:solidFill>
            </a:endParaRPr>
          </a:p>
          <a:p>
            <a:r>
              <a:rPr lang="en-US" sz="1900" b="1" dirty="0">
                <a:solidFill>
                  <a:srgbClr val="FFFFFF"/>
                </a:solidFill>
              </a:rPr>
              <a:t>Control and Transparency:</a:t>
            </a:r>
            <a:endParaRPr lang="en-US" sz="1900" dirty="0">
              <a:solidFill>
                <a:srgbClr val="FFFFFF"/>
              </a:solidFill>
            </a:endParaRPr>
          </a:p>
          <a:p>
            <a:pPr marL="0" indent="0" algn="just">
              <a:buNone/>
            </a:pPr>
            <a:r>
              <a:rPr lang="en-US" sz="1900" dirty="0">
                <a:solidFill>
                  <a:srgbClr val="FFFFFF"/>
                </a:solidFill>
              </a:rPr>
              <a:t>We have merged the data collected from various ecommerce site and formed a dataset. Here the information is analyzed using sentimental analysis to filter out the classification and perform further process we assure that the data will not be manipulated or mis-used.</a:t>
            </a:r>
          </a:p>
          <a:p>
            <a:pPr marL="0" indent="0" algn="just">
              <a:buNone/>
            </a:pPr>
            <a:r>
              <a:rPr lang="en-US" sz="1900" dirty="0">
                <a:solidFill>
                  <a:srgbClr val="FFFFFF"/>
                </a:solidFill>
              </a:rPr>
              <a:t> </a:t>
            </a:r>
          </a:p>
          <a:p>
            <a:r>
              <a:rPr lang="en-US" sz="1900" b="1" dirty="0">
                <a:solidFill>
                  <a:srgbClr val="FFFFFF"/>
                </a:solidFill>
              </a:rPr>
              <a:t>Consistency:</a:t>
            </a:r>
            <a:endParaRPr lang="en-US" sz="1900" dirty="0">
              <a:solidFill>
                <a:srgbClr val="FFFFFF"/>
              </a:solidFill>
            </a:endParaRPr>
          </a:p>
          <a:p>
            <a:pPr marL="0" indent="0" algn="just">
              <a:buNone/>
            </a:pPr>
            <a:r>
              <a:rPr lang="en-US" sz="1900" dirty="0">
                <a:solidFill>
                  <a:srgbClr val="FFFFFF"/>
                </a:solidFill>
              </a:rPr>
              <a:t>Our data is consistent as we are interpreting the intentions of customers through the reviews and analyzing their views on the product to build better recommendation model for search engine. As our dataset does not contain any personal information about the users so, we are consistent with the information taken from online sites to work on our project. </a:t>
            </a:r>
            <a:r>
              <a:rPr lang="en-US" sz="1900" b="1" dirty="0">
                <a:solidFill>
                  <a:srgbClr val="FFFFFF"/>
                </a:solidFill>
              </a:rPr>
              <a:t> </a:t>
            </a:r>
            <a:endParaRPr lang="en-US" sz="1900" dirty="0">
              <a:solidFill>
                <a:srgbClr val="FFFFFF"/>
              </a:solidFill>
            </a:endParaRPr>
          </a:p>
          <a:p>
            <a:endParaRPr lang="en-US" sz="1900" dirty="0">
              <a:solidFill>
                <a:srgbClr val="FFFFFF"/>
              </a:solidFill>
            </a:endParaRPr>
          </a:p>
        </p:txBody>
      </p:sp>
      <p:pic>
        <p:nvPicPr>
          <p:cNvPr id="4" name="Audio 3">
            <a:hlinkClick r:id="" action="ppaction://media"/>
            <a:extLst>
              <a:ext uri="{FF2B5EF4-FFF2-40B4-BE49-F238E27FC236}">
                <a16:creationId xmlns:a16="http://schemas.microsoft.com/office/drawing/2014/main" id="{AF96AC39-4676-4DEF-9C02-14D7FD3E93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37103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6574"/>
    </mc:Choice>
    <mc:Fallback>
      <p:transition spd="slow" advTm="16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6345-6817-4D52-92BD-5A7115B338F2}"/>
              </a:ext>
            </a:extLst>
          </p:cNvPr>
          <p:cNvSpPr>
            <a:spLocks noGrp="1"/>
          </p:cNvSpPr>
          <p:nvPr>
            <p:ph type="ctrTitle"/>
          </p:nvPr>
        </p:nvSpPr>
        <p:spPr>
          <a:xfrm>
            <a:off x="1812897" y="518649"/>
            <a:ext cx="9882278" cy="1067634"/>
          </a:xfrm>
        </p:spPr>
        <p:txBody>
          <a:bodyPr vert="horz" lIns="91440" tIns="45720" rIns="91440" bIns="45720" rtlCol="0" anchor="ctr">
            <a:normAutofit/>
          </a:bodyPr>
          <a:lstStyle/>
          <a:p>
            <a:pPr algn="l"/>
            <a:r>
              <a:rPr lang="en-US" sz="3400" kern="1200" dirty="0">
                <a:solidFill>
                  <a:schemeClr val="tx1"/>
                </a:solidFill>
                <a:latin typeface="+mj-lt"/>
                <a:ea typeface="+mj-ea"/>
                <a:cs typeface="+mj-cs"/>
              </a:rPr>
              <a:t> Dataset </a:t>
            </a:r>
            <a:r>
              <a:rPr lang="en-US" sz="3400" dirty="0"/>
              <a:t>C</a:t>
            </a:r>
            <a:r>
              <a:rPr lang="en-US" sz="3400" kern="1200" dirty="0">
                <a:solidFill>
                  <a:schemeClr val="tx1"/>
                </a:solidFill>
                <a:latin typeface="+mj-lt"/>
                <a:ea typeface="+mj-ea"/>
                <a:cs typeface="+mj-cs"/>
              </a:rPr>
              <a:t>ollection</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TextBox 3">
            <a:extLst>
              <a:ext uri="{FF2B5EF4-FFF2-40B4-BE49-F238E27FC236}">
                <a16:creationId xmlns:a16="http://schemas.microsoft.com/office/drawing/2014/main" id="{02E3C2B6-759A-44CC-AD01-931F5F833C66}"/>
              </a:ext>
            </a:extLst>
          </p:cNvPr>
          <p:cNvGraphicFramePr/>
          <p:nvPr>
            <p:extLst>
              <p:ext uri="{D42A27DB-BD31-4B8C-83A1-F6EECF244321}">
                <p14:modId xmlns:p14="http://schemas.microsoft.com/office/powerpoint/2010/main" val="369013644"/>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EFD3A547-9D89-4643-A97F-60ADAA98603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13441293"/>
      </p:ext>
    </p:extLst>
  </p:cSld>
  <p:clrMapOvr>
    <a:masterClrMapping/>
  </p:clrMapOvr>
  <mc:AlternateContent xmlns:mc="http://schemas.openxmlformats.org/markup-compatibility/2006">
    <mc:Choice xmlns:p14="http://schemas.microsoft.com/office/powerpoint/2010/main" Requires="p14">
      <p:transition spd="slow" p14:dur="2000" advTm="35243"/>
    </mc:Choice>
    <mc:Fallback>
      <p:transition spd="slow" advTm="35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1138F-F068-439F-8705-06CECFB2E956}"/>
              </a:ext>
            </a:extLst>
          </p:cNvPr>
          <p:cNvSpPr>
            <a:spLocks noGrp="1"/>
          </p:cNvSpPr>
          <p:nvPr>
            <p:ph type="ctrTitle"/>
          </p:nvPr>
        </p:nvSpPr>
        <p:spPr>
          <a:xfrm>
            <a:off x="1094095" y="851517"/>
            <a:ext cx="5238466" cy="2991416"/>
          </a:xfrm>
        </p:spPr>
        <p:txBody>
          <a:bodyPr anchor="b">
            <a:normAutofit/>
          </a:bodyPr>
          <a:lstStyle/>
          <a:p>
            <a:pPr algn="l"/>
            <a:r>
              <a:rPr lang="en-CA" sz="5100"/>
              <a:t> </a:t>
            </a:r>
            <a:br>
              <a:rPr lang="en-CA" sz="5100"/>
            </a:br>
            <a:r>
              <a:rPr lang="en-CA" sz="5100"/>
              <a:t>Scrapy</a:t>
            </a:r>
            <a:br>
              <a:rPr lang="en-CA" sz="5100"/>
            </a:br>
            <a:r>
              <a:rPr lang="en-CA" sz="5100"/>
              <a:t>Import.io</a:t>
            </a:r>
            <a:br>
              <a:rPr lang="en-CA" sz="5100"/>
            </a:br>
            <a:endParaRPr lang="en-CA" sz="5100"/>
          </a:p>
        </p:txBody>
      </p:sp>
      <p:sp>
        <p:nvSpPr>
          <p:cNvPr id="6" name="Subtitle 5">
            <a:extLst>
              <a:ext uri="{FF2B5EF4-FFF2-40B4-BE49-F238E27FC236}">
                <a16:creationId xmlns:a16="http://schemas.microsoft.com/office/drawing/2014/main" id="{AA7E0BDB-90F0-41B6-B90F-90E4BB69D8D8}"/>
              </a:ext>
            </a:extLst>
          </p:cNvPr>
          <p:cNvSpPr>
            <a:spLocks noGrp="1"/>
          </p:cNvSpPr>
          <p:nvPr>
            <p:ph type="subTitle" idx="1"/>
          </p:nvPr>
        </p:nvSpPr>
        <p:spPr>
          <a:xfrm>
            <a:off x="1094096" y="3842932"/>
            <a:ext cx="4167115" cy="2163551"/>
          </a:xfrm>
        </p:spPr>
        <p:txBody>
          <a:bodyPr anchor="t">
            <a:normAutofit fontScale="92500" lnSpcReduction="10000"/>
          </a:bodyPr>
          <a:lstStyle/>
          <a:p>
            <a:pPr marL="457200" indent="-457200" algn="l">
              <a:buFont typeface="Arial" panose="020B0604020202020204" pitchFamily="34" charset="0"/>
              <a:buChar char="•"/>
            </a:pPr>
            <a:r>
              <a:rPr lang="en-US" sz="2000" i="1" dirty="0" err="1"/>
              <a:t>Scrapy</a:t>
            </a:r>
            <a:r>
              <a:rPr lang="en-US" sz="2000" i="1" dirty="0"/>
              <a:t> provides a powerful framework for </a:t>
            </a:r>
            <a:r>
              <a:rPr lang="en-US" sz="2000" b="1" i="1" dirty="0"/>
              <a:t>extracting the data, processing it and then save it</a:t>
            </a:r>
            <a:r>
              <a:rPr lang="en-US" sz="2000" i="1" dirty="0"/>
              <a:t>. It is based on SPIDERS  to extract the information from any websites.</a:t>
            </a:r>
          </a:p>
          <a:p>
            <a:pPr marL="457200" indent="-457200" algn="l">
              <a:buFont typeface="Arial" panose="020B0604020202020204" pitchFamily="34" charset="0"/>
              <a:buChar char="•"/>
            </a:pPr>
            <a:r>
              <a:rPr lang="en-US" sz="2000" i="1" dirty="0"/>
              <a:t>However, Import.io extract the data in table format from a webpage. Which you can save further.</a:t>
            </a:r>
          </a:p>
          <a:p>
            <a:pPr algn="l"/>
            <a:endParaRPr lang="en-CA" sz="2000" dirty="0"/>
          </a:p>
        </p:txBody>
      </p:sp>
      <p:sp>
        <p:nvSpPr>
          <p:cNvPr id="26" name="Freeform: Shape 2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holding, sitting, dark, umbrella&#10;&#10;Description automatically generated">
            <a:extLst>
              <a:ext uri="{FF2B5EF4-FFF2-40B4-BE49-F238E27FC236}">
                <a16:creationId xmlns:a16="http://schemas.microsoft.com/office/drawing/2014/main" id="{38ADF66B-2E3F-4D2E-A58D-800CDB539ED3}"/>
              </a:ext>
            </a:extLst>
          </p:cNvPr>
          <p:cNvPicPr>
            <a:picLocks noChangeAspect="1"/>
          </p:cNvPicPr>
          <p:nvPr/>
        </p:nvPicPr>
        <p:blipFill rotWithShape="1">
          <a:blip r:embed="rId4"/>
          <a:srcRect r="2" b="5047"/>
          <a:stretch/>
        </p:blipFill>
        <p:spPr>
          <a:xfrm>
            <a:off x="7531503" y="2592343"/>
            <a:ext cx="3217333" cy="2291261"/>
          </a:xfrm>
          <a:prstGeom prst="rect">
            <a:avLst/>
          </a:prstGeom>
        </p:spPr>
      </p:pic>
      <p:pic>
        <p:nvPicPr>
          <p:cNvPr id="5" name="Audio 4">
            <a:hlinkClick r:id="" action="ppaction://media"/>
            <a:extLst>
              <a:ext uri="{FF2B5EF4-FFF2-40B4-BE49-F238E27FC236}">
                <a16:creationId xmlns:a16="http://schemas.microsoft.com/office/drawing/2014/main" id="{305E5C8F-4342-49A0-9421-2297481B62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44704528"/>
      </p:ext>
    </p:extLst>
  </p:cSld>
  <p:clrMapOvr>
    <a:masterClrMapping/>
  </p:clrMapOvr>
  <mc:AlternateContent xmlns:mc="http://schemas.openxmlformats.org/markup-compatibility/2006">
    <mc:Choice xmlns:p14="http://schemas.microsoft.com/office/powerpoint/2010/main" Requires="p14">
      <p:transition spd="slow" p14:dur="2000" advTm="31635"/>
    </mc:Choice>
    <mc:Fallback>
      <p:transition spd="slow" advTm="3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6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DDEFF-886F-4F1F-85F1-7EB140882BB4}"/>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Crawling of webpage</a:t>
            </a:r>
          </a:p>
        </p:txBody>
      </p:sp>
      <p:pic>
        <p:nvPicPr>
          <p:cNvPr id="4" name="Picture 2">
            <a:extLst>
              <a:ext uri="{FF2B5EF4-FFF2-40B4-BE49-F238E27FC236}">
                <a16:creationId xmlns:a16="http://schemas.microsoft.com/office/drawing/2014/main" id="{B8FB6464-F2F7-433B-9564-BE38F97BDD5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38600" y="1693152"/>
            <a:ext cx="7188199" cy="346830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EFD3DA0-5077-42B5-AAB9-9AABBE2967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92033971"/>
      </p:ext>
    </p:extLst>
  </p:cSld>
  <p:clrMapOvr>
    <a:masterClrMapping/>
  </p:clrMapOvr>
  <mc:AlternateContent xmlns:mc="http://schemas.openxmlformats.org/markup-compatibility/2006">
    <mc:Choice xmlns:p14="http://schemas.microsoft.com/office/powerpoint/2010/main" Requires="p14">
      <p:transition spd="slow" p14:dur="2000" advTm="18140"/>
    </mc:Choice>
    <mc:Fallback>
      <p:transition spd="slow" advTm="18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A05758F-49BA-40DF-A66D-4596207A6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Audio 3">
            <a:hlinkClick r:id="" action="ppaction://media"/>
            <a:extLst>
              <a:ext uri="{FF2B5EF4-FFF2-40B4-BE49-F238E27FC236}">
                <a16:creationId xmlns:a16="http://schemas.microsoft.com/office/drawing/2014/main" id="{4A6044F5-1208-40AF-97B3-5415BA09DD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5117587"/>
      </p:ext>
    </p:extLst>
  </p:cSld>
  <p:clrMapOvr>
    <a:masterClrMapping/>
  </p:clrMapOvr>
  <mc:AlternateContent xmlns:mc="http://schemas.openxmlformats.org/markup-compatibility/2006">
    <mc:Choice xmlns:p14="http://schemas.microsoft.com/office/powerpoint/2010/main" Requires="p14">
      <p:transition spd="slow" p14:dur="2000" advTm="18703"/>
    </mc:Choice>
    <mc:Fallback>
      <p:transition spd="slow" advTm="18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586</Words>
  <Application>Microsoft Office PowerPoint</Application>
  <PresentationFormat>Widescreen</PresentationFormat>
  <Paragraphs>71</Paragraphs>
  <Slides>25</Slides>
  <Notes>0</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RECOMMENDATION OF WEBSITES BASED ON REVIEWS</vt:lpstr>
      <vt:lpstr>Table of content</vt:lpstr>
      <vt:lpstr>Description</vt:lpstr>
      <vt:lpstr>Ethical principles</vt:lpstr>
      <vt:lpstr>Ethical principles</vt:lpstr>
      <vt:lpstr> Dataset Collection </vt:lpstr>
      <vt:lpstr>  Scrapy Import.io </vt:lpstr>
      <vt:lpstr>PowerPoint Presentation</vt:lpstr>
      <vt:lpstr>PowerPoint Presentation</vt:lpstr>
      <vt:lpstr>PowerPoint Presentation</vt:lpstr>
      <vt:lpstr>PowerPoint Presentation</vt:lpstr>
      <vt:lpstr>Challenges</vt:lpstr>
      <vt:lpstr> Data Exploration </vt:lpstr>
      <vt:lpstr> Data Exploration </vt:lpstr>
      <vt:lpstr> Methodology </vt:lpstr>
      <vt:lpstr> Methodology </vt:lpstr>
      <vt:lpstr> Methodology </vt:lpstr>
      <vt:lpstr> Methodology </vt:lpstr>
      <vt:lpstr> Methodology </vt:lpstr>
      <vt:lpstr> Methodology </vt:lpstr>
      <vt:lpstr> Methodology </vt:lpstr>
      <vt:lpstr> Methodology </vt:lpstr>
      <vt:lpstr>Outcomes Assessed</vt:lpstr>
      <vt:lpstr>Reference  DataCamp Community. (2020). Making Web Crawlers Using Scrapy for Python. [online] Available at: https://www.datacamp.com/community/tutorials/making-web-crawlers-scrapy-python#overview.  Tableau + ParseHub Integration: Use Tableau to Visualize Data Scraped by ParseHub. (2020).  From https://www.parsehub.com/blog/use-tableau-to-visualize-data-scraped-by-parsehub/  Ganesan, K. (2020). User Review Datasets | Kavita Ganesan.  From https://kavita-ganesan.com/user-review-datasets/#.Xkv3sChKhPY  (2020). Retrieved 10 April 2020, from https://app.import.io/dash/extractors/174ddd6c-2a6b-4126-b182-7c15968edb67/history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OF WEBSITES BASED ON REVIEWS</dc:title>
  <dc:creator>Amandeep kaur</dc:creator>
  <cp:lastModifiedBy>Amandeep kaur</cp:lastModifiedBy>
  <cp:revision>13</cp:revision>
  <dcterms:created xsi:type="dcterms:W3CDTF">2020-04-10T22:56:13Z</dcterms:created>
  <dcterms:modified xsi:type="dcterms:W3CDTF">2020-04-11T02:40:22Z</dcterms:modified>
</cp:coreProperties>
</file>